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png"/><Relationship Id="rId3" Type="http://schemas.openxmlformats.org/officeDocument/2006/relationships/hyperlink" Target="https://app.protobject.com/generate?a03-melody&amp;en&amp;dynamic&amp;-1" TargetMode="Externa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Code Composition</a:t>
            </a:r>
          </a:p>
        </p:txBody>
      </p:sp>
      <p:pic>
        <p:nvPicPr>
          <p:cNvPr id="3" name="Picture Placeholder 2" descr="screenshot_4a8e3b23ff9c624851205298ca04e954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Click on the question mark icon to open the comments that explain the code.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https://app.protobject.com/generate?a03-melody&amp;en&amp;dynamic&amp;-1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Reflect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To change the tempo, you need to adjust the delays. Right now, your song uses pauses of 200, 400, and 600 milliseconds.</a:t>
            </a:r>
          </a:p>
          <a:p>
            <a:r>
              <a:rPr sz="1400"/>
              <a:t>What if you wanted to play it twice as fast? You'd have to go back and change *every single delay block* by hand. That sounds like a lot of work! Is there a smarter, more efficient way to control the speed?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Play a Song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Turn your device into a musical instrument! Learn to sequence notes and control their timing to play a familiar tune.</a:t>
            </a:r>
          </a:p>
        </p:txBody>
      </p:sp>
      <p:pic>
        <p:nvPicPr>
          <p:cNvPr id="4" name="Picture Placeholder 3" descr="src_03-playing-happy-birthday_03.tocando-melodia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What will we do?</a:t>
            </a:r>
          </a:p>
        </p:txBody>
      </p:sp>
      <p:pic>
        <p:nvPicPr>
          <p:cNvPr id="3" name="Picture Placeholder 2" descr="03_happy_birthday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do devices produce sound?</a:t>
            </a:r>
          </a:p>
        </p:txBody>
      </p:sp>
      <p:pic>
        <p:nvPicPr>
          <p:cNvPr id="3" name="Picture Placeholder 2" descr="src_03-playing-happy-birthday_a-speaker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Ever wonder how your phone can blast your favorite tunes? The magic happens in a tiny component called a </a:t>
            </a:r>
            <a:r>
              <a:rPr sz="1400" b="1"/>
              <a:t>speaker</a:t>
            </a:r>
            <a:r>
              <a:rPr sz="1400"/>
              <a:t>. Think of it as a device that converts electrical signals into sound waves. A magnet and a coil inside move when electricity passes through them, causing a cone to vibrate. These vibrations create the sound waves that travel through the air to our ears.</a:t>
            </a:r>
          </a:p>
          <a:p>
            <a:r>
              <a:rPr sz="1400"/>
              <a:t>Our brain interprets these waves as music, voices, or sound effects, allowing us to enjoy a movie or sing along to a song.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Speakers are everywhere!</a:t>
            </a:r>
          </a:p>
        </p:txBody>
      </p:sp>
      <p:pic>
        <p:nvPicPr>
          <p:cNvPr id="3" name="Picture Placeholder 2" descr="src_03-playing-happy-birthday_a-tv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You can find speakers in all sorts of devices! They're in your TV, inside your headphones, and of course, in your smartphone. If you've ever watched a video or listened to music on your phone, you've heard its speakers in action.</a:t>
            </a:r>
          </a:p>
        </p:txBody>
      </p:sp>
      <p:pic>
        <p:nvPicPr>
          <p:cNvPr id="5" name="Picture Placeholder 4" descr="src_03-playing-happy-birthday_a-headphones.png"/>
          <p:cNvPicPr>
            <a:picLocks noGrp="1" noChangeAspect="1"/>
          </p:cNvPicPr>
          <p:nvPr>
            <p:ph type="pic" idx="13" sz="quarter"/>
          </p:nvPr>
        </p:nvPicPr>
        <p:blipFill>
          <a:blip r:embed="rId3"/>
          <a:srcRect l="647" r="647"/>
          <a:stretch>
            <a:fillRect/>
          </a:stretch>
        </p:blipFill>
        <p:spPr/>
      </p:pic>
      <p:pic>
        <p:nvPicPr>
          <p:cNvPr id="6" name="Picture Placeholder 5" descr="src_03-playing-happy-birthday_a-smartphone.png"/>
          <p:cNvPicPr>
            <a:picLocks noGrp="1" noChangeAspect="1"/>
          </p:cNvPicPr>
          <p:nvPr>
            <p:ph type="pic" idx="14" sz="quarter"/>
          </p:nvPr>
        </p:nvPicPr>
        <p:blipFill>
          <a:blip r:embed="rId4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Let's Play a Song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Click on Add device on the left sidebar.</a:t>
            </a:r>
          </a:p>
          <a:p>
            <a:r>
              <a:rPr sz="1400"/>
              <a:t>Select the component MusicalKeyboard to play notes on the smartphone.</a:t>
            </a:r>
          </a:p>
          <a:p>
            <a:r>
              <a:rPr sz="1400"/>
              <a:t>Scan the QR code with your smartphone or press Open in this window.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We're going to create a prototype that plays 'Happy Birthday' on the phone. First, let's connect our device.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Drag the notes!</a:t>
            </a:r>
          </a:p>
        </p:txBody>
      </p:sp>
      <p:pic>
        <p:nvPicPr>
          <p:cNvPr id="3" name="Picture Placeholder 2" descr="src_03-playing-happy-birthday_a-dragnote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To build a melody, you need to drag the note blocks into the workspace in the correct sequence.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to control the duration of a note?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5" sz="quarter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b="1" sz="1600"/>
              <a:t>We use delays!</a:t>
            </a:r>
          </a:p>
          <a:p>
            <a:r>
              <a:rPr sz="1400"/>
              <a:t>A melody isn't just about notes; it's also about rhythm. To control how long a note plays, you need to add a pause before the next one starts.</a:t>
            </a:r>
          </a:p>
          <a:p>
            <a:r>
              <a:rPr sz="1400"/>
              <a:t>For example:</a:t>
            </a:r>
          </a:p>
          <a:p>
            <a:pPr/>
            <a:r>
              <a:rPr sz="1400"/>
              <a:t>play a note</a:t>
            </a:r>
          </a:p>
          <a:p>
            <a:pPr/>
            <a:r>
              <a:rPr sz="1400"/>
              <a:t/>
            </a:r>
            <a:r>
              <a:rPr sz="1400" b="1"/>
              <a:t>wait 400 milliseconds</a:t>
            </a:r>
            <a:r>
              <a:rPr sz="1400"/>
              <a:t/>
            </a:r>
          </a:p>
          <a:p>
            <a:pPr/>
            <a:r>
              <a:rPr sz="1400"/>
              <a:t>play the next note</a:t>
            </a:r>
          </a:p>
          <a:p>
            <a:pPr/>
            <a:r>
              <a:rPr sz="1400"/>
              <a:t/>
            </a:r>
            <a:r>
              <a:rPr sz="1400" b="1"/>
              <a:t>wait 200 milliseconds</a:t>
            </a:r>
            <a:r>
              <a:rPr sz="1400"/>
              <a:t/>
            </a:r>
          </a:p>
          <a:p>
            <a:pPr/>
            <a:r>
              <a:rPr sz="1400"/>
              <a:t>… and so on.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idx="19" sz="quarter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20" sz="quarter"/>
          </p:nvPr>
        </p:nvSpPr>
        <p:spPr/>
      </p:sp>
      <p:sp>
        <p:nvSpPr>
          <p:cNvPr id="7" name="Picture Placeholder 6"/>
          <p:cNvSpPr>
            <a:spLocks noGrp="1"/>
          </p:cNvSpPr>
          <p:nvPr>
            <p:ph type="pic" idx="21" sz="quarter"/>
          </p:nvPr>
        </p:nvSpPr>
        <p:spPr/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the sequence of notes and delays?</a:t>
            </a:r>
          </a:p>
        </p:txBody>
      </p:sp>
      <p:pic>
        <p:nvPicPr>
          <p:cNvPr id="3" name="Picture Placeholder 2" descr="src_03-playing-happy-birthday_a-noteduration.en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The main part of “Happy Birthday” has this sequence of notes with their respective delays, measured in milliseconds (ms).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