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5.png"/><Relationship Id="rId3" Type="http://schemas.openxmlformats.org/officeDocument/2006/relationships/hyperlink" Target="https://app.protobject.com/generate?a03-melody&amp;es&amp;dynamic&amp;-1" TargetMode="Externa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Composición del Código</a:t>
            </a:r>
          </a:p>
        </p:txBody>
      </p:sp>
      <p:pic>
        <p:nvPicPr>
          <p:cNvPr id="3" name="Picture Placeholder 2" descr="screenshot_c1dd46b5b3456a31499ba2cdadf0832c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Haz clic en el ícono del signo de interrogación para abrir los comentarios que explican el código.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https://app.protobject.com/generate?a03-melody&amp;es&amp;dynamic&amp;-1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Reflexiona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Para cambiar el tempo, necesitas ajustar los retardos. En este momento, tu canción usa pausas de 200, 400 y 600 milisegundos.</a:t>
            </a:r>
          </a:p>
          <a:p>
            <a:r>
              <a:rPr sz="1400"/>
              <a:t>¿Y si quisieras tocarla el doble de rápido? Tendrías que volver y cambiar *cada bloque de retardo* a mano. ¡Eso suena a mucho trabajo! ¿Hay una forma más inteligente y eficiente de controlar la velocidad?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Toca una Canción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¡Convierte tu dispositivo en un instrumento musical! Aprende a secuenciar notas y a controlar su tiempo para tocar una melodía familiar.</a:t>
            </a:r>
          </a:p>
        </p:txBody>
      </p:sp>
      <p:pic>
        <p:nvPicPr>
          <p:cNvPr id="4" name="Picture Placeholder 3" descr="src_03-playing-happy-birthday_03.tocando-melodia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¿Qué haremos?</a:t>
            </a:r>
          </a:p>
        </p:txBody>
      </p:sp>
      <p:pic>
        <p:nvPicPr>
          <p:cNvPr id="3" name="Picture Placeholder 2" descr="03_happy_birthday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¿Cómo producen sonido los dispositivos?</a:t>
            </a:r>
          </a:p>
        </p:txBody>
      </p:sp>
      <p:pic>
        <p:nvPicPr>
          <p:cNvPr id="3" name="Picture Placeholder 2" descr="src_03-playing-happy-birthday_a-speaker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¿Alguna vez te has preguntado cómo tu teléfono puede reproducir tus canciones favoritas? La magia ocurre en un pequeño componente llamado </a:t>
            </a:r>
            <a:r>
              <a:rPr sz="1400" b="1"/>
              <a:t>altavoz</a:t>
            </a:r>
            <a:r>
              <a:rPr sz="1400"/>
              <a:t>. Piénsalo como un dispositivo que convierte señales eléctricas en ondas de sonido. Un imán y una bobina en su interior se mueven cuando la electricidad pasa a través de ellos, haciendo vibrar un cono. Estas vibraciones crean las ondas de sonido que viajan por el aire hasta nuestros oídos.</a:t>
            </a:r>
          </a:p>
          <a:p>
            <a:r>
              <a:rPr sz="1400"/>
              <a:t>Nuestro cerebro interpreta estas ondas como música, voces o efectos de sonido, lo que nos permite disfrutar de una película o cantar una canción.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¡Los altavoces están en todas partes!</a:t>
            </a:r>
          </a:p>
        </p:txBody>
      </p:sp>
      <p:pic>
        <p:nvPicPr>
          <p:cNvPr id="3" name="Picture Placeholder 2" descr="src_03-playing-happy-birthday_a-tv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¡Puedes encontrar altavoces en todo tipo de dispositivos! Están en tu televisor, dentro de tus auriculares y, por supuesto, en tu smartphone. Si alguna vez has visto un video o escuchado música en tu teléfono, has oído sus altavoces en acción.</a:t>
            </a:r>
          </a:p>
        </p:txBody>
      </p:sp>
      <p:pic>
        <p:nvPicPr>
          <p:cNvPr id="5" name="Picture Placeholder 4" descr="src_03-playing-happy-birthday_a-headphones.png"/>
          <p:cNvPicPr>
            <a:picLocks noGrp="1" noChangeAspect="1"/>
          </p:cNvPicPr>
          <p:nvPr>
            <p:ph type="pic" idx="13" sz="quarter"/>
          </p:nvPr>
        </p:nvPicPr>
        <p:blipFill>
          <a:blip r:embed="rId3"/>
          <a:srcRect l="647" r="647"/>
          <a:stretch>
            <a:fillRect/>
          </a:stretch>
        </p:blipFill>
        <p:spPr/>
      </p:pic>
      <p:pic>
        <p:nvPicPr>
          <p:cNvPr id="6" name="Picture Placeholder 5" descr="src_03-playing-happy-birthday_a-smartphone.png"/>
          <p:cNvPicPr>
            <a:picLocks noGrp="1" noChangeAspect="1"/>
          </p:cNvPicPr>
          <p:nvPr>
            <p:ph type="pic" idx="14" sz="quarter"/>
          </p:nvPr>
        </p:nvPicPr>
        <p:blipFill>
          <a:blip r:embed="rId4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Toquemos una Canción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Haz clic en Añadir dispositivo en la barra lateral izquierda.</a:t>
            </a:r>
          </a:p>
          <a:p>
            <a:r>
              <a:rPr sz="1400"/>
              <a:t>Selecciona el componente TecladoMusical para tocar notas en el smartphone.</a:t>
            </a:r>
          </a:p>
          <a:p>
            <a:r>
              <a:rPr sz="1400"/>
              <a:t>Escanea el código QR con tu smartphone o presiona Abrir en esta ventana.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Vamos a crear un prototipo que toque 'Feliz Cumpleaños' en el teléfono. Primero, conectemos nuestro dispositivo.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¡Arrastra las notas!</a:t>
            </a:r>
          </a:p>
        </p:txBody>
      </p:sp>
      <p:pic>
        <p:nvPicPr>
          <p:cNvPr id="3" name="Picture Placeholder 2" descr="src_03-playing-happy-birthday_a-dragnote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Para construir una melodía, necesitas arrastrar los bloques de notas al espacio de trabajo en la secuencia correcta.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¿Cómo controlar la duración de una nota?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5" sz="quarter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b="1" sz="1600"/>
              <a:t>¡Usamos retardos!</a:t>
            </a:r>
          </a:p>
          <a:p>
            <a:r>
              <a:rPr sz="1400"/>
              <a:t>Una melodía no se trata solo de notas; también se trata de ritmo. Para controlar cuánto tiempo suena una nota, necesitas agregar una pausa antes de que comience la siguiente.</a:t>
            </a:r>
          </a:p>
          <a:p>
            <a:r>
              <a:rPr sz="1400"/>
              <a:t>Por ejemplo:</a:t>
            </a:r>
          </a:p>
          <a:p>
            <a:pPr/>
            <a:r>
              <a:rPr sz="1400"/>
              <a:t>toca una nota</a:t>
            </a:r>
          </a:p>
          <a:p>
            <a:pPr/>
            <a:r>
              <a:rPr sz="1400"/>
              <a:t/>
            </a:r>
            <a:r>
              <a:rPr sz="1400" b="1"/>
              <a:t>espera 400 milisegundos</a:t>
            </a:r>
            <a:r>
              <a:rPr sz="1400"/>
              <a:t/>
            </a:r>
          </a:p>
          <a:p>
            <a:pPr/>
            <a:r>
              <a:rPr sz="1400"/>
              <a:t>toca la siguiente nota</a:t>
            </a:r>
          </a:p>
          <a:p>
            <a:pPr/>
            <a:r>
              <a:rPr sz="1400"/>
              <a:t/>
            </a:r>
            <a:r>
              <a:rPr sz="1400" b="1"/>
              <a:t>espera 200 milisegundos</a:t>
            </a:r>
            <a:r>
              <a:rPr sz="1400"/>
              <a:t/>
            </a:r>
          </a:p>
          <a:p>
            <a:pPr/>
            <a:r>
              <a:rPr sz="1400"/>
              <a:t>… y así sucesivamente.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idx="19" sz="quarter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idx="20" sz="quarter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idx="21" sz="quarter"/>
          </p:nvPr>
        </p:nvSpPr>
        <p:spPr/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¿Cuál es la secuencia de notas y retardos?</a:t>
            </a:r>
          </a:p>
        </p:txBody>
      </p:sp>
      <p:pic>
        <p:nvPicPr>
          <p:cNvPr id="3" name="Picture Placeholder 2" descr="src_03-playing-happy-birthday_a-noteduration.es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La parte principal de “Feliz Cumpleaños” tiene esta secuencia de notas con sus respectivos retardos, medidos en milisegundos (ms).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