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03-melody&amp;it&amp;dynamic&amp;-1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5fc00953fbec2ae6d7ad9c7a50f1a46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https://app.protobject.com/generate?a03-melody&amp;it&amp;dynamic&amp;-1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Per cambiare il tempo, devi regolare i ritardi. In questo momento, la tua canzone usa pause di 200, 400 e 600 millisecondi.</a:t>
            </a:r>
          </a:p>
          <a:p>
            <a:r>
              <a:rPr sz="1400"/>
              <a:t>E se volessi suonarla due volte più velocemente? Dovresti tornare indietro e cambiare *ogni singolo blocco di ritardo* a mano. Sembra un sacco di lavoro! C'è un modo più intelligente ed efficiente per controllare la velocità?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Suona una Canzone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Trasforma il tuo dispositivo in uno strumento musicale! Impara a sequenziare le note e a controllarne la durata per suonare una melodia familiare.</a:t>
            </a:r>
          </a:p>
        </p:txBody>
      </p:sp>
      <p:pic>
        <p:nvPicPr>
          <p:cNvPr id="4" name="Picture Placeholder 3" descr="src_03-playing-happy-birthday_03.tocando-melodi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3_happy_birthday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producono il suono i dispositivi?</a:t>
            </a:r>
          </a:p>
        </p:txBody>
      </p:sp>
      <p:pic>
        <p:nvPicPr>
          <p:cNvPr id="3" name="Picture Placeholder 2" descr="src_03-playing-happy-birthday_a-speak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Ti sei mai chiesto come il tuo telefono possa far esplodere le tue canzoni preferite? La magia avviene in un piccolo componente chiamato </a:t>
            </a:r>
            <a:r>
              <a:rPr sz="1400" b="1"/>
              <a:t>altoparlante</a:t>
            </a:r>
            <a:r>
              <a:rPr sz="1400"/>
              <a:t>. Pensalo come un dispositivo che converte i segnali elettrici in onde sonore. Un magnete e una bobina all'interno si muovono quando l'elettricità li attraversa, facendo vibrare un cono. Queste vibrazioni creano le onde sonore che viaggiano attraverso l'aria fino alle nostre orecchie.</a:t>
            </a:r>
          </a:p>
          <a:p>
            <a:r>
              <a:rPr sz="1400"/>
              <a:t>Il nostro cervello interpreta queste onde come musica, voci o effetti sonori, permettendoci di goderci un film o cantare una canzone.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Gli altoparlanti sono ovunque!</a:t>
            </a:r>
          </a:p>
        </p:txBody>
      </p:sp>
      <p:pic>
        <p:nvPicPr>
          <p:cNvPr id="3" name="Picture Placeholder 2" descr="src_03-playing-happy-birthday_a-tv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Puoi trovare altoparlanti in tutti i tipi di dispositivi! Sono nella tua TV, dentro le tue cuffie e, naturalmente, nel tuo smartphone. Se hai mai guardato un video o ascoltato musica sul tuo telefono, hai sentito i suoi altoparlanti in azione.</a:t>
            </a:r>
          </a:p>
        </p:txBody>
      </p:sp>
      <p:pic>
        <p:nvPicPr>
          <p:cNvPr id="5" name="Picture Placeholder 4" descr="src_03-playing-happy-birthday_a-headphones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  <p:pic>
        <p:nvPicPr>
          <p:cNvPr id="6" name="Picture Placeholder 5" descr="src_03-playing-happy-birthday_a-smartphone.png"/>
          <p:cNvPicPr>
            <a:picLocks noGrp="1" noChangeAspect="1"/>
          </p:cNvPicPr>
          <p:nvPr>
            <p:ph type="pic" idx="14" sz="quarter"/>
          </p:nvPr>
        </p:nvPicPr>
        <p:blipFill>
          <a:blip r:embed="rId4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Suoniamo una Canzone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 Aggiungi dispositivo nella barra laterale sinistra.</a:t>
            </a:r>
          </a:p>
          <a:p>
            <a:r>
              <a:rPr sz="1400"/>
              <a:t>Seleziona il componente TastieraMusicale per suonare le note sullo smartphone.</a:t>
            </a:r>
          </a:p>
          <a:p>
            <a:r>
              <a:rPr sz="1400"/>
              <a:t>Scansiona il codice QR con il tuo smartphone o premi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Creeremo un prototipo che suona 'Tanti Auguri' sul telefono. Per prima cosa, colleghiamo il nostro dispositivo.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Trascina le note!</a:t>
            </a:r>
          </a:p>
        </p:txBody>
      </p:sp>
      <p:pic>
        <p:nvPicPr>
          <p:cNvPr id="3" name="Picture Placeholder 2" descr="src_03-playing-happy-birthday_a-dragnot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costruire una melodia, devi trascinare i blocchi delle note nell'area di lavoro nella sequenza corretta.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controllare la durata di una nota?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5" sz="quarter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b="1" sz="1600"/>
              <a:t>Usiamo i ritardi!</a:t>
            </a:r>
          </a:p>
          <a:p>
            <a:r>
              <a:rPr sz="1400"/>
              <a:t>Una melodia non è fatta solo di note; è anche ritmo. Per controllare per quanto tempo una nota viene suonata, devi aggiungere una pausa prima che inizi la successiva.</a:t>
            </a:r>
          </a:p>
          <a:p>
            <a:r>
              <a:rPr sz="1400"/>
              <a:t>Ad esempio:</a:t>
            </a:r>
          </a:p>
          <a:p>
            <a:pPr/>
            <a:r>
              <a:rPr sz="1400"/>
              <a:t>suona una nota</a:t>
            </a:r>
          </a:p>
          <a:p>
            <a:pPr/>
            <a:r>
              <a:rPr sz="1400"/>
              <a:t/>
            </a:r>
            <a:r>
              <a:rPr sz="1400" b="1"/>
              <a:t>aspetta 400 millisecondi</a:t>
            </a:r>
            <a:r>
              <a:rPr sz="1400"/>
              <a:t/>
            </a:r>
          </a:p>
          <a:p>
            <a:pPr/>
            <a:r>
              <a:rPr sz="1400"/>
              <a:t>suona la nota successiva</a:t>
            </a:r>
          </a:p>
          <a:p>
            <a:pPr/>
            <a:r>
              <a:rPr sz="1400"/>
              <a:t/>
            </a:r>
            <a:r>
              <a:rPr sz="1400" b="1"/>
              <a:t>aspetta 200 millisecondi</a:t>
            </a:r>
            <a:r>
              <a:rPr sz="1400"/>
              <a:t/>
            </a:r>
          </a:p>
          <a:p>
            <a:pPr/>
            <a:r>
              <a:rPr sz="1400"/>
              <a:t>… e così via.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idx="19" sz="quarter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20" sz="quarter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21" sz="quarter"/>
          </p:nvPr>
        </p:nvSpPr>
        <p:spPr/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Qual è la sequenza di note e ritardi?</a:t>
            </a:r>
          </a:p>
        </p:txBody>
      </p:sp>
      <p:pic>
        <p:nvPicPr>
          <p:cNvPr id="3" name="Picture Placeholder 2" descr="src_03-playing-happy-birthday_a-noteduration.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parte principale di “Tanti Auguri” ha questa sequenza di note con i rispettivi ritardi, misurati in millisecondi (ms).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