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hyperlink" Target="https://app.protobject.com/generate?a04-melody-light&amp;es&amp;dynamic&amp;-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Espectáculo de Luces y Sonido</a:t>
            </a:r>
          </a:p>
        </p:txBody>
      </p:sp>
      <p:sp>
        <p:nvSpPr>
          <p:cNvPr id="3" name="Subtitle 2"/>
          <p:cNvSpPr>
            <a:spLocks noGrp="1"/>
          </p:cNvSpPr>
          <p:nvPr>
            <p:ph type="subTitle" idx="1"/>
          </p:nvPr>
        </p:nvSpPr>
        <p:spPr/>
        <p:txBody>
          <a:bodyPr/>
          <a:lstStyle/>
          <a:p>
            <a:r>
              <a:t>Combina luces y música en perfecta sincronía y aprende a usar variables para controlar fácilmente la velocidad de tu código.</a:t>
            </a:r>
          </a:p>
        </p:txBody>
      </p:sp>
      <p:pic>
        <p:nvPicPr>
          <p:cNvPr id="4" name="Picture Placeholder 3" descr="src_04-melody-of-happy-birthday-with-lights_04.melodia-con-luce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04_birthday_light.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El Desafío: Sincronización y Velocidad</a:t>
            </a:r>
          </a:p>
        </p:txBody>
      </p:sp>
      <p:pic>
        <p:nvPicPr>
          <p:cNvPr id="3" name="Picture Placeholder 2" descr="src_04-melody-of-happy-birthday-with-lights_a-light.notes_.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primer objetivo de un buen espectáculo de luces es la </a:t>
            </a:r>
            <a:r>
              <a:rPr sz="1400" b="1"/>
              <a:t>sincronización</a:t>
            </a:r>
            <a:r>
              <a:rPr sz="1400"/>
              <a:t>, asegurarse de que cada destello de luz ocurra en el mismo momento exacto que una nota musical. Esto crea un efecto profesional y emocionante.</a:t>
            </a:r>
          </a:p>
          <a:p>
            <a:r>
              <a:rPr sz="1400"/>
              <a:t>Pero hay un segundo desafío más grande: el </a:t>
            </a:r>
            <a:r>
              <a:rPr sz="1400" b="1"/>
              <a:t>control</a:t>
            </a:r>
            <a:r>
              <a:rPr sz="1400"/>
              <a:t>. Imagina que construyes toda tu secuencia, pero luego decides que quieres que se ejecute más rápido. Tendrías que volver y cambiar manualmente el valor de retardo para *cada nota* y *cada luz*. Para una canción larga, ¡eso podría significar cientos de cambios! Esto es lento y una receta para cometer errores.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La Solución: una Variable como Control Maestro</a:t>
            </a:r>
          </a:p>
        </p:txBody>
      </p:sp>
      <p:pic>
        <p:nvPicPr>
          <p:cNvPr id="3" name="Picture Placeholder 2" descr="src_04-melody-of-happy-birthday-with-lights_b-variable.notes.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Para resolver el problema de tener que cambiar muchos valores a la vez, los programadores usan </a:t>
            </a:r>
            <a:r>
              <a:rPr sz="1400" b="1"/>
              <a:t>variables</a:t>
            </a:r>
            <a:r>
              <a:rPr sz="1400"/>
              <a:t>.</a:t>
            </a:r>
          </a:p>
          <a:p>
            <a:r>
              <a:rPr sz="1400"/>
              <a:t>Una </a:t>
            </a:r>
            <a:r>
              <a:rPr sz="1400" b="1"/>
              <a:t>variable</a:t>
            </a:r>
            <a:r>
              <a:rPr sz="1400"/>
              <a:t> es como una caja con una etiqueta. Puedes almacenar una sola pieza de información, como un número, dentro de esta caja. La parte poderosa es que luego puedes usar esta caja en muchos lugares de tu código.</a:t>
            </a:r>
          </a:p>
          <a:p>
            <a:r>
              <a:rPr sz="1400"/>
              <a:t>Si quieres cambiar el número, solo tienes que cambiarlo </a:t>
            </a:r>
            <a:r>
              <a:rPr sz="1400" b="1"/>
              <a:t>dentro de la caja una vez</a:t>
            </a:r>
            <a:r>
              <a:rPr sz="1400"/>
              <a:t>. En todos los lugares donde usaste la caja, el valor se actualizará automáticamente. ¡Es como un control maestro para tu código!</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 un Espectáculo de Luces Musical</a:t>
            </a:r>
          </a:p>
        </p:txBody>
      </p:sp>
      <p:sp>
        <p:nvSpPr>
          <p:cNvPr id="3" name="Text Placeholder 2"/>
          <p:cNvSpPr>
            <a:spLocks noGrp="1"/>
          </p:cNvSpPr>
          <p:nvPr>
            <p:ph type="body" idx="12" sz="quarter"/>
          </p:nvPr>
        </p:nvSpPr>
        <p:spPr/>
        <p:txBody>
          <a:bodyPr/>
          <a:lstStyle/>
          <a:p>
            <a:r>
              <a:rPr sz="1400"/>
              <a:t>Presiona Añadir Dispositivo y selecciona TecladoMusical.</a:t>
            </a:r>
          </a:p>
          <a:p>
            <a:r>
              <a:rPr sz="1400"/>
              <a:t>Presiona de nuevo Añadir Dispositivo y selecciona Lámpara.</a:t>
            </a:r>
          </a:p>
          <a:p>
            <a:r>
              <a:rPr sz="1400"/>
              <a:t>Recuerda que si no tienes smartphones para escanear los códigos QR, puedes presionar Abrir en esta ventana.</a:t>
            </a:r>
          </a:p>
        </p:txBody>
      </p:sp>
      <p:sp>
        <p:nvSpPr>
          <p:cNvPr id="4" name="Chart Placeholder 3"/>
          <p:cNvSpPr>
            <a:spLocks noGrp="1"/>
          </p:cNvSpPr>
          <p:nvPr>
            <p:ph type="chart" idx="14" sz="quarter"/>
          </p:nvPr>
        </p:nvSpPr>
        <p:spPr/>
        <p:txBody>
          <a:bodyPr/>
          <a:p>
            <a:r>
              <a:rPr sz="1400"/>
              <a:t>Creemos un prototipo que toque ♪ Feliz Cumpleaños ♪ con luces perfectamente sincronizadas y ajustables.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c6ca8a853ffc84ed50cb0fb714d69cb0.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ícono del signo de interrogación para abrir los comentarios que explican el código. Observa cómo la variable `tiempo` se define una vez al principio y luego se usa para todos los retardos. Los bloques de multiplicación se encuentran en la categoría Matemáticas.</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https://app.protobject.com/generate?a04-melody-light&amp;es&amp;dynamic&amp;-1</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Has visto lo poderosa que puede ser una sola variable. ¿Y si quisieras hacer tu espectáculo aún más grande? ¿Cómo agregarías una segunda lámpara que parpadee junto con la música, tal vez en un teléfono diferente o con un color diferente?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