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1.png"/><Relationship Id="rId3" Type="http://schemas.openxmlformats.org/officeDocument/2006/relationships/hyperlink" Target="https://app.protobject.com/generate?a09-lampswitch&amp;it&amp;dynamic&amp;-1" TargetMode="Externa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L'Interruttore: Acceso o Spento?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Esplora una logica più avanzata con i condizionali 'Se-Allora-Altrimenti' per creare un interruttore della luce perfettamente funzionante.</a:t>
            </a:r>
          </a:p>
        </p:txBody>
      </p:sp>
      <p:pic>
        <p:nvPicPr>
          <p:cNvPr id="4" name="Picture Placeholder 3" descr="src_09-turn-on-the-light_09.enciende-luz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9_light_switch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Miglioriamo la Nostra Logica</a:t>
            </a:r>
          </a:p>
        </p:txBody>
      </p:sp>
      <p:pic>
        <p:nvPicPr>
          <p:cNvPr id="3" name="Picture Placeholder 2" descr="src_09-turn-on-the-light_a-if-else-condition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Abbiamo visto come funziona un semplice condizionale: </a:t>
            </a:r>
            <a:r>
              <a:rPr sz="1400" b="1"/>
              <a:t>SE</a:t>
            </a:r>
            <a:r>
              <a:rPr sz="1400"/>
              <a:t> una condizione è vera, </a:t>
            </a:r>
            <a:r>
              <a:rPr sz="1400" b="1"/>
              <a:t>ALLORA</a:t>
            </a:r>
            <a:r>
              <a:rPr sz="1400"/>
              <a:t> accade un'azione. Ma se la condizione è *falsa*? Di solito, il programma non fa nulla.</a:t>
            </a:r>
          </a:p>
          <a:p>
            <a:r>
              <a:rPr sz="1400"/>
              <a:t>Per rendere il nostro codice più intelligente, possiamo aggiungere una seconda parte: un </a:t>
            </a:r>
            <a:r>
              <a:rPr sz="1400" b="1"/>
              <a:t>ALTRIMENTI</a:t>
            </a:r>
            <a:r>
              <a:rPr sz="1400"/>
              <a:t>.</a:t>
            </a:r>
          </a:p>
          <a:p>
            <a:r>
              <a:rPr sz="1400"/>
              <a:t>La struttura completa, “se, allora, altrimenti”, fornisce al computer un insieme completo di istruzioni: “</a:t>
            </a:r>
            <a:r>
              <a:rPr sz="1400" b="1"/>
              <a:t>se</a:t>
            </a:r>
            <a:r>
              <a:rPr sz="1400"/>
              <a:t> qualcosa è vero, </a:t>
            </a:r>
            <a:r>
              <a:rPr sz="1400" b="1"/>
              <a:t>allora</a:t>
            </a:r>
            <a:r>
              <a:rPr sz="1400"/>
              <a:t> fai questo; </a:t>
            </a:r>
            <a:r>
              <a:rPr sz="1400" b="1"/>
              <a:t>altrimenti</a:t>
            </a:r>
            <a:r>
              <a:rPr sz="1400"/>
              <a:t>, fai qualcosa di completamente diverso.”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 premuto, ALLORA acceso, ALTRIMENTI spento.</a:t>
            </a:r>
          </a:p>
        </p:txBody>
      </p:sp>
      <p:pic>
        <p:nvPicPr>
          <p:cNvPr id="3" name="Picture Placeholder 2" descr="src_09-turn-on-the-light_a-if-else-condition-lamp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Un interruttore della luce è un esempio perfetto di questo. La logica è semplice: “</a:t>
            </a:r>
            <a:r>
              <a:rPr sz="1400" b="1"/>
              <a:t>se</a:t>
            </a:r>
            <a:r>
              <a:rPr sz="1400"/>
              <a:t> l'interruttore è attivo, </a:t>
            </a:r>
            <a:r>
              <a:rPr sz="1400" b="1"/>
              <a:t>allora</a:t>
            </a:r>
            <a:r>
              <a:rPr sz="1400"/>
              <a:t> accendi la luce; </a:t>
            </a:r>
            <a:r>
              <a:rPr sz="1400" b="1"/>
              <a:t>altrimenti</a:t>
            </a:r>
            <a:r>
              <a:rPr sz="1400"/>
              <a:t>, spegni la luce.”</a:t>
            </a:r>
          </a:p>
          <a:p>
            <a:r>
              <a:rPr sz="1400"/>
              <a:t>Ciò significa che se il programma rileva che l'interruttore è attivo, eseguirà l'azione nella parte "allora" (o "fai"). Ma se l'interruttore *non* è attivo, eseguirà invece l'azione nella parte "altrimenti".</a:t>
            </a:r>
          </a:p>
          <a:p>
            <a:r>
              <a:rPr sz="1400"/>
              <a:t>E come facciamo a far sì che il nostro programma controlli costantemente l'interruttore? Con il </a:t>
            </a:r>
            <a:r>
              <a:rPr sz="1400" b="1"/>
              <a:t>loop principale</a:t>
            </a:r>
            <a:r>
              <a:rPr sz="1400"/>
              <a:t>, ovviamente!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una Lampada con un Interruttore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Lampada.</a:t>
            </a:r>
          </a:p>
          <a:p>
            <a:r>
              <a:rPr sz="1400"/>
              <a:t>Premi di nuovo Aggiungi Dispositivo e seleziona Interruttore.</a:t>
            </a:r>
          </a:p>
          <a:p>
            <a:r>
              <a:rPr sz="1400"/>
              <a:t>Ricorda che se non hai smartphone per scansionare i codici QR, puoi premere Apri in questa finestra per aprire i componenti sullo stesso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Creiamo un prototipo che ci permetta di accendere una luce premendo un pulsante.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8c0696c371bb9e23ea1ef11538aaf1a0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https://app.protobject.com/generate?a09-lampswitch&amp;it&amp;dynamic&amp;-1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400"/>
              <a:t>Questa logica 'SE/ALLORA/ALTRIMENTI' è uno dei concetti più importanti di tutta la programmazione.</a:t>
            </a:r>
          </a:p>
          <a:p>
            <a:r>
              <a:rPr sz="1400"/>
              <a:t>*Pensa alla tua vita quotidiana o alle tue app preferite. Dove vedi questo tipo di scelta a due parti? (es. SE una password è corretta, ALLORA accedi, ALTRIMENTI mostra un messaggio di errore).*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