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png"/><Relationship Id="rId3" Type="http://schemas.openxmlformats.org/officeDocument/2006/relationships/hyperlink" Target="https://app.protobject.com/generate?a10-alarmswitch&amp;en&amp;dynamic&amp;-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Reflect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Events are the backbone of all modern user interfaces—every click, tap, and swipe is an event.</a:t>
            </a:r>
          </a:p>
          <a:p>
            <a:r>
              <a:rPr sz="1400"/>
              <a:t>*Besides buttons, what other things on your phone or in a game could trigger an event? (Think about notifications, finishing a download, a character touching a coin, etc.)*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A Smarter Alarm with Events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Discover a more efficient way to code! Learn how events let your program react instantly to actions like a button press.</a:t>
            </a:r>
          </a:p>
        </p:txBody>
      </p:sp>
      <p:pic>
        <p:nvPicPr>
          <p:cNvPr id="4" name="Picture Placeholder 3" descr="src_10-alarm-with-a-switch_10.alarma-toque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What will we do?</a:t>
            </a:r>
          </a:p>
        </p:txBody>
      </p:sp>
      <p:pic>
        <p:nvPicPr>
          <p:cNvPr id="3" name="Picture Placeholder 2" descr="10_alarm_switch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How does a switch work?</a:t>
            </a:r>
          </a:p>
        </p:txBody>
      </p:sp>
      <p:pic>
        <p:nvPicPr>
          <p:cNvPr id="3" name="Picture Placeholder 2" descr="src_10-alarm-with-a-switch_interruptor-animd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We are going to create an alarm that is activated by a switch. But to do that, we need to understand how a switch thinks.</a:t>
            </a:r>
          </a:p>
          <a:p>
            <a:r>
              <a:rPr sz="1400"/>
              <a:t>In programming, a simple switch has two possible </a:t>
            </a:r>
            <a:r>
              <a:rPr sz="1400" b="1"/>
              <a:t>states</a:t>
            </a:r>
            <a:r>
              <a:rPr sz="1400"/>
              <a:t>:</a:t>
            </a:r>
          </a:p>
          <a:p>
            <a:pPr/>
            <a:r>
              <a:rPr sz="1400"/>
              <a:t/>
            </a:r>
            <a:r>
              <a:rPr sz="1400" b="1"/>
              <a:t>On:</a:t>
            </a:r>
            <a:r>
              <a:rPr sz="1400"/>
              <a:t> The switch is activated. We can represent this state with the number </a:t>
            </a:r>
            <a:r>
              <a:rPr sz="1400" b="1"/>
              <a:t>1</a:t>
            </a:r>
            <a:r>
              <a:rPr sz="1400"/>
              <a:t>.</a:t>
            </a:r>
          </a:p>
          <a:p>
            <a:pPr/>
            <a:r>
              <a:rPr sz="1400"/>
              <a:t/>
            </a:r>
            <a:r>
              <a:rPr sz="1400" b="1"/>
              <a:t>Off:</a:t>
            </a:r>
            <a:r>
              <a:rPr sz="1400"/>
              <a:t> The switch is deactivated. We can represent this with the number </a:t>
            </a:r>
            <a:r>
              <a:rPr sz="1400" b="1"/>
              <a:t>0</a:t>
            </a:r>
            <a:r>
              <a:rPr sz="1400"/>
              <a:t>.</a:t>
            </a:r>
          </a:p>
          <a:p>
            <a:r>
              <a:rPr sz="1400"/>
              <a:t>A switch can only be in one state at a time. By reading whether the state is 1 or 0, the computer can decide what to do next.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How does the computer know the state?</a:t>
            </a:r>
          </a:p>
        </p:txBody>
      </p:sp>
      <p:pic>
        <p:nvPicPr>
          <p:cNvPr id="3" name="Picture Placeholder 2" descr="src_10-alarm-with-a-switch_evento-icon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The computer can be programmed to "listen" for a signal from the switch.</a:t>
            </a:r>
          </a:p>
          <a:p>
            <a:r>
              <a:rPr sz="1400"/>
              <a:t/>
            </a:r>
            <a:r>
              <a:rPr sz="1400" b="1"/>
              <a:t>Every time the button's state changes (from Off to On, or On to Off), it notifies the computer!</a:t>
            </a:r>
            <a:r>
              <a:rPr sz="1400"/>
              <a:t/>
            </a:r>
          </a:p>
          <a:p>
            <a:r>
              <a:rPr sz="1400"/>
              <a:t>This notification is called an </a:t>
            </a:r>
            <a:r>
              <a:rPr sz="1400" b="1"/>
              <a:t>event</a:t>
            </a:r>
            <a:r>
              <a:rPr sz="1400"/>
              <a:t>. Once the computer receives the event, it can run a specific piece of code to react to it.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Why not just use a main loop?</a:t>
            </a:r>
          </a:p>
        </p:txBody>
      </p:sp>
      <p:pic>
        <p:nvPicPr>
          <p:cNvPr id="3" name="Picture Placeholder 2" descr="src_10-alarm-with-a-switch_evento-scheme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Using a </a:t>
            </a:r>
            <a:r>
              <a:rPr sz="1400" b="1"/>
              <a:t>Main Loop</a:t>
            </a:r>
            <a:r>
              <a:rPr sz="1400"/>
              <a:t> to check a button is like a backseat driver constantly asking: *“Are you pressed yet?! How about now?! Are you pressed now?!”* even when nothing is happening. It's repetitive and wastes the computer's energy.</a:t>
            </a:r>
          </a:p>
          <a:p>
            <a:r>
              <a:rPr sz="1400"/>
              <a:t>With </a:t>
            </a:r>
            <a:r>
              <a:rPr sz="1400" b="1"/>
              <a:t>events</a:t>
            </a:r>
            <a:r>
              <a:rPr sz="1400"/>
              <a:t>, the program is quiet. It just waits. The switch itself sends a single signal to the computer *only when its state has changed*. This is much more efficient and professional!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We received the event… Now what?</a:t>
            </a:r>
          </a:p>
        </p:txBody>
      </p:sp>
      <p:pic>
        <p:nvPicPr>
          <p:cNvPr id="3" name="Picture Placeholder 2" descr="src_10-alarm-with-a-switch_if-else-alarm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Once the switch sends its signal, the computer can use a conditional to decide what to do based on the switch’s current state.</a:t>
            </a:r>
          </a:p>
          <a:p>
            <a:r>
              <a:rPr sz="1400"/>
              <a:t>For our alarm, the logic is simple: </a:t>
            </a:r>
            <a:r>
              <a:rPr sz="1400" b="1"/>
              <a:t>IF</a:t>
            </a:r>
            <a:r>
              <a:rPr sz="1400"/>
              <a:t> the switch's new state is </a:t>
            </a:r>
            <a:r>
              <a:rPr sz="1400" b="1"/>
              <a:t>ON</a:t>
            </a:r>
            <a:r>
              <a:rPr sz="1400"/>
              <a:t>, we play a sound. </a:t>
            </a:r>
            <a:r>
              <a:rPr sz="1400" b="1"/>
              <a:t>ELSE</a:t>
            </a:r>
            <a:r>
              <a:rPr sz="1400"/>
              <a:t> (meaning its new state is </a:t>
            </a:r>
            <a:r>
              <a:rPr sz="1400" b="1"/>
              <a:t>OFF</a:t>
            </a:r>
            <a:r>
              <a:rPr sz="1400"/>
              <a:t>), we stop the sound.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Make the Alarm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Press Add device and select AudioPlayer.</a:t>
            </a:r>
          </a:p>
          <a:p>
            <a:r>
              <a:rPr sz="1400"/>
              <a:t>Press Add Device again and select Switch.</a:t>
            </a:r>
          </a:p>
          <a:p>
            <a:r>
              <a:rPr sz="1400"/>
              <a:t>Remember that if you don’t have a smartphone to scan the QR codes, you can click Open in this window.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Let’s create a prototype that sounds an alarm when a switch is activated.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Code Composition</a:t>
            </a:r>
          </a:p>
        </p:txBody>
      </p:sp>
      <p:pic>
        <p:nvPicPr>
          <p:cNvPr id="3" name="Picture Placeholder 2" descr="screenshot_deae651ed892ce58cecdd2d98e268589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Click on the question mark icon to open the comments that explain the code.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https://app.protobject.com/generate?a10-alarmswitch&amp;en&amp;dynamic&amp;-1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