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10-alarmswitch&amp;es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Los eventos son la columna vertebral de todas las interfaces de usuario modernas: cada clic, toque y deslizamiento es un evento.</a:t>
            </a:r>
          </a:p>
          <a:p>
            <a:r>
              <a:rPr sz="1400"/>
              <a:t>*Además de los botones, ¿qué otras cosas en tu teléfono o en un juego podrían desencadenar un evento? (Piensa en notificaciones, la finalización de una descarga, un personaje que toca una moneda, etc.)*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Una Alarma Más Inteligente con Eventos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¡Descubre una forma más eficiente de programar! Aprende cómo los eventos permiten que tu programa reaccione instantáneamente a acciones como presionar un botón.</a:t>
            </a:r>
          </a:p>
        </p:txBody>
      </p:sp>
      <p:pic>
        <p:nvPicPr>
          <p:cNvPr id="4" name="Picture Placeholder 3" descr="src_10-alarm-with-a-switch_10.alarma-toqu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10_alarm_switch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¿Cómo funciona un interruptor?</a:t>
            </a:r>
          </a:p>
        </p:txBody>
      </p:sp>
      <p:pic>
        <p:nvPicPr>
          <p:cNvPr id="3" name="Picture Placeholder 2" descr="src_10-alarm-with-a-switch_interruptor-animd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Vamos a crear una alarma que se activa con un interruptor. Pero para hacerlo, necesitamos entender cómo 'piensa' un interruptor.</a:t>
            </a:r>
          </a:p>
          <a:p>
            <a:r>
              <a:rPr sz="1400"/>
              <a:t>En programación, un interruptor simple tiene dos posibles </a:t>
            </a:r>
            <a:r>
              <a:rPr sz="1400" b="1"/>
              <a:t>estados</a:t>
            </a:r>
            <a:r>
              <a:rPr sz="1400"/>
              <a:t>:</a:t>
            </a:r>
          </a:p>
          <a:p>
            <a:pPr/>
            <a:r>
              <a:rPr sz="1400"/>
              <a:t/>
            </a:r>
            <a:r>
              <a:rPr sz="1400" b="1"/>
              <a:t>Encendido:</a:t>
            </a:r>
            <a:r>
              <a:rPr sz="1400"/>
              <a:t> El interruptor está activado. Podemos representar este estado con el número </a:t>
            </a:r>
            <a:r>
              <a:rPr sz="1400" b="1"/>
              <a:t>1</a:t>
            </a:r>
            <a:r>
              <a:rPr sz="1400"/>
              <a:t>.</a:t>
            </a:r>
          </a:p>
          <a:p>
            <a:pPr/>
            <a:r>
              <a:rPr sz="1400"/>
              <a:t/>
            </a:r>
            <a:r>
              <a:rPr sz="1400" b="1"/>
              <a:t>Apagado:</a:t>
            </a:r>
            <a:r>
              <a:rPr sz="1400"/>
              <a:t> El interruptor está desactivado. Podemos representarlo con el número </a:t>
            </a:r>
            <a:r>
              <a:rPr sz="1400" b="1"/>
              <a:t>0</a:t>
            </a:r>
            <a:r>
              <a:rPr sz="1400"/>
              <a:t>.</a:t>
            </a:r>
          </a:p>
          <a:p>
            <a:r>
              <a:rPr sz="1400"/>
              <a:t>Un interruptor solo puede estar en un estado a la vez. Al leer si el estado es 1 o 0, la computadora puede decidir qué hacer a continuación.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¿Cómo sabe la computadora el estado?</a:t>
            </a:r>
          </a:p>
        </p:txBody>
      </p:sp>
      <p:pic>
        <p:nvPicPr>
          <p:cNvPr id="3" name="Picture Placeholder 2" descr="src_10-alarm-with-a-switch_evento-icon.es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La computadora puede ser programada para "escuchar" una señal del interruptor.</a:t>
            </a:r>
          </a:p>
          <a:p>
            <a:r>
              <a:rPr sz="1400"/>
              <a:t/>
            </a:r>
            <a:r>
              <a:rPr sz="1400" b="1"/>
              <a:t>¡Cada vez que el estado del botón cambia (de Apagado a Encendido, o de Encendido a Apagado), notifica a la computadora!</a:t>
            </a:r>
            <a:r>
              <a:rPr sz="1400"/>
              <a:t/>
            </a:r>
          </a:p>
          <a:p>
            <a:r>
              <a:rPr sz="1400"/>
              <a:t>Esta notificación se llama </a:t>
            </a:r>
            <a:r>
              <a:rPr sz="1400" b="1"/>
              <a:t>evento</a:t>
            </a:r>
            <a:r>
              <a:rPr sz="1400"/>
              <a:t>. Una vez que la computadora recibe el evento, puede ejecutar un fragmento de código específico para reaccionar a él.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¿Por qué no usar simplemente un bucle principal?</a:t>
            </a:r>
          </a:p>
        </p:txBody>
      </p:sp>
      <p:pic>
        <p:nvPicPr>
          <p:cNvPr id="3" name="Picture Placeholder 2" descr="src_10-alarm-with-a-switch_evento-scheme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Usar un </a:t>
            </a:r>
            <a:r>
              <a:rPr sz="1400" b="1"/>
              <a:t>Bucle Principal</a:t>
            </a:r>
            <a:r>
              <a:rPr sz="1400"/>
              <a:t> para verificar un botón es como un conductor en el asiento trasero que pregunta constantemente: *“¡¿Ya lo presionaste?! ¡¿Y ahora?! ¡¿Ya lo presionaste?!”* incluso cuando no pasa nada. Es repetitivo y desperdicia la energía de la computadora.</a:t>
            </a:r>
          </a:p>
          <a:p>
            <a:r>
              <a:rPr sz="1400"/>
              <a:t>Con los </a:t>
            </a:r>
            <a:r>
              <a:rPr sz="1400" b="1"/>
              <a:t>eventos</a:t>
            </a:r>
            <a:r>
              <a:rPr sz="1400"/>
              <a:t>, el programa está en silencio. Simplemente espera. El interruptor mismo envía una sola señal a la computadora *solo cuando su estado ha cambiado*. ¡Esto es mucho más eficiente y profesional!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Recibimos el evento… ¿Y ahora qué?</a:t>
            </a:r>
          </a:p>
        </p:txBody>
      </p:sp>
      <p:pic>
        <p:nvPicPr>
          <p:cNvPr id="3" name="Picture Placeholder 2" descr="src_10-alarm-with-a-switch_if-else-alarm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Una vez que el interruptor envía su señal, la computadora puede usar un condicional para decidir qué hacer según el estado actual del interruptor.</a:t>
            </a:r>
          </a:p>
          <a:p>
            <a:r>
              <a:rPr sz="1400"/>
              <a:t>Para nuestra alarma, la lógica es simple: </a:t>
            </a:r>
            <a:r>
              <a:rPr sz="1400" b="1"/>
              <a:t>SI</a:t>
            </a:r>
            <a:r>
              <a:rPr sz="1400"/>
              <a:t> el nuevo estado del interruptor es </a:t>
            </a:r>
            <a:r>
              <a:rPr sz="1400" b="1"/>
              <a:t>ENCENDIDO</a:t>
            </a:r>
            <a:r>
              <a:rPr sz="1400"/>
              <a:t>, reproducimos un sonido. </a:t>
            </a:r>
            <a:r>
              <a:rPr sz="1400" b="1"/>
              <a:t>SINO</a:t>
            </a:r>
            <a:r>
              <a:rPr sz="1400"/>
              <a:t> (lo que significa que su nuevo estado es </a:t>
            </a:r>
            <a:r>
              <a:rPr sz="1400" b="1"/>
              <a:t>APAGADO</a:t>
            </a:r>
            <a:r>
              <a:rPr sz="1400"/>
              <a:t>), detenemos el sonido.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la Alarma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Presiona Añadir dispositivo y selecciona ReproductorSonido.</a:t>
            </a:r>
          </a:p>
          <a:p>
            <a:r>
              <a:rPr sz="1400"/>
              <a:t>Presiona de nuevo Añadir Dispositivo y selecciona Interruptor.</a:t>
            </a:r>
          </a:p>
          <a:p>
            <a:r>
              <a:rPr sz="1400"/>
              <a:t>Recuerda que si no tienes un smartphone para escanear los códigos QR, puedes hacer clic en Abrir en esta ventana.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Creemos un prototipo que haga sonar una alarma cuando se active un interruptor.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73f1d50ae7af1e3842dc17f8883343f5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Haz clic en el ícono del signo de interrogación para abrir los comentarios que explican el código.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https://app.protobject.com/generate?a10-alarmswitch&amp;es&amp;dynamic&amp;-1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