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png"/><Relationship Id="rId3" Type="http://schemas.openxmlformats.org/officeDocument/2006/relationships/hyperlink" Target="https://app.protobject.com/generate?a11-peoplecounter&amp;en&amp;dynamic&amp;-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You built this counter using an event, which is super efficient. But could you build it with a main loop? Take a look at the code below. What's the main difference? What do you think would happen if you held the button down in the loop version versus the event version?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Challenge</a:t>
            </a:r>
          </a:p>
        </p:txBody>
      </p:sp>
      <p:sp>
        <p:nvSpPr>
          <p:cNvPr id="4" name="Content Placeholder 3"/>
          <p:cNvSpPr>
            <a:spLocks noGrp="1"/>
          </p:cNvSpPr>
          <p:nvPr>
            <p:ph idx="1"/>
          </p:nvPr>
        </p:nvSpPr>
        <p:spPr/>
        <p:txBody>
          <a:bodyPr/>
          <a:lstStyle/>
          <a:p>
            <a:r>
              <a:rPr sz="1400"/>
              <a:t>A real counter needs a way to subtract! Your challenge is to add a second button to your prototype that </a:t>
            </a:r>
            <a:r>
              <a:rPr sz="1400" b="1"/>
              <a:t>decreases</a:t>
            </a:r>
            <a:r>
              <a:rPr sz="1400"/>
              <a:t> the count by one every time it's pressed.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Create a People Counter</a:t>
            </a:r>
          </a:p>
        </p:txBody>
      </p:sp>
      <p:sp>
        <p:nvSpPr>
          <p:cNvPr id="3" name="Subtitle 2"/>
          <p:cNvSpPr>
            <a:spLocks noGrp="1"/>
          </p:cNvSpPr>
          <p:nvPr>
            <p:ph type="subTitle" idx="1"/>
          </p:nvPr>
        </p:nvSpPr>
        <p:spPr/>
        <p:txBody>
          <a:bodyPr/>
          <a:lstStyle/>
          <a:p>
            <a:r>
              <a:t>Use events and variables to build a practical tool for counting people, just like at a real concert or store.</a:t>
            </a:r>
          </a:p>
        </p:txBody>
      </p:sp>
      <p:pic>
        <p:nvPicPr>
          <p:cNvPr id="4" name="Picture Placeholder 3" descr="src_11-manual-people-counter_11.contador-persona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1_people_count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a counting device?</a:t>
            </a:r>
          </a:p>
        </p:txBody>
      </p:sp>
      <p:pic>
        <p:nvPicPr>
          <p:cNvPr id="3" name="Picture Placeholder 2" descr="src_11-manual-people-counter_a.lcd-counte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A counting device, or "clicker," is a simple tool used to </a:t>
            </a:r>
            <a:r>
              <a:rPr sz="1400" b="1"/>
              <a:t>keep track of a quantity</a:t>
            </a:r>
            <a:r>
              <a:rPr sz="1400"/>
              <a:t>. It could be used to count products in a warehouse, laps in a race, or in our case, people entering a venue.</a:t>
            </a:r>
          </a:p>
          <a:p>
            <a:r>
              <a:rPr sz="1400"/>
              <a:t>Each time someone enters, you </a:t>
            </a:r>
            <a:r>
              <a:rPr sz="1400" b="1"/>
              <a:t>press a button</a:t>
            </a:r>
            <a:r>
              <a:rPr sz="1400"/>
              <a:t>, and the </a:t>
            </a:r>
            <a:r>
              <a:rPr sz="1400" b="1"/>
              <a:t>counter on the display increases by one</a:t>
            </a:r>
            <a:r>
              <a:rPr sz="1400"/>
              <a:t>. It's a simple and effective way to keep an accurate count.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the purpose of a people counter?</a:t>
            </a:r>
          </a:p>
        </p:txBody>
      </p:sp>
      <p:pic>
        <p:nvPicPr>
          <p:cNvPr id="3" name="Picture Placeholder 2" descr="src_11-manual-people-counter_b.shop_.example.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People counters are surprisingly useful in many situations. Stores use them to track customer flow, event organizers use them to control venue capacity for safety, and public transport can use the data to improve service. It's a simple tool that helps make systems safer and more efficient.</a:t>
            </a:r>
          </a:p>
        </p:txBody>
      </p:sp>
      <p:pic>
        <p:nvPicPr>
          <p:cNvPr id="5" name="Picture Placeholder 4" descr="src_11-manual-people-counter_b.event_.example.png"/>
          <p:cNvPicPr>
            <a:picLocks noGrp="1" noChangeAspect="1"/>
          </p:cNvPicPr>
          <p:nvPr>
            <p:ph type="pic" idx="13" sz="quarter"/>
          </p:nvPr>
        </p:nvPicPr>
        <p:blipFill>
          <a:blip r:embed="rId3"/>
          <a:srcRect l="647" r="647"/>
          <a:stretch>
            <a:fillRect/>
          </a:stretch>
        </p:blipFill>
        <p:spPr/>
      </p:pic>
      <p:pic>
        <p:nvPicPr>
          <p:cNvPr id="6" name="Picture Placeholder 5" descr="src_11-manual-people-counter_b.bus_.example.png"/>
          <p:cNvPicPr>
            <a:picLocks noGrp="1" noChangeAspect="1"/>
          </p:cNvPicPr>
          <p:nvPr>
            <p:ph type="pic" idx="14" sz="quarter"/>
          </p:nvPr>
        </p:nvPicPr>
        <p:blipFill>
          <a:blip r:embed="rId4"/>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We use a variable to keep track</a:t>
            </a:r>
          </a:p>
        </p:txBody>
      </p:sp>
      <p:pic>
        <p:nvPicPr>
          <p:cNvPr id="3" name="Picture Placeholder 2" descr="src_11-manual-people-counter_c.variable-us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Remember </a:t>
            </a:r>
            <a:r>
              <a:rPr sz="1400" b="1"/>
              <a:t>variables</a:t>
            </a:r>
            <a:r>
              <a:rPr sz="1400"/>
              <a:t>? They're like labeled boxes for storing information. For our people counter, a variable is the perfect tool to act as our digital scoreboard. We will create a variable to store the current count, and we can update the value inside it whenever a new person enters.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And how do we know when to count?</a:t>
            </a:r>
          </a:p>
        </p:txBody>
      </p:sp>
      <p:pic>
        <p:nvPicPr>
          <p:cNvPr id="3" name="Picture Placeholder 2" descr="src_11-manual-people-counter_evento-icon.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How do we know *when* to update our variable? We use an </a:t>
            </a:r>
            <a:r>
              <a:rPr sz="1400" b="1"/>
              <a:t>event</a:t>
            </a:r>
            <a:r>
              <a:rPr sz="1400"/>
              <a:t>!</a:t>
            </a:r>
          </a:p>
          <a:p>
            <a:r>
              <a:rPr sz="1400"/>
              <a:t>Instead of constantly asking "Is the button pressed?", the program just listens. When you press the button, it sends a signal—an event—to our code. That event is the trigger that tells our program: 'Okay, time to add 1 to the counter variable!' It's an efficient and smart way to program.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Let's build the counter</a:t>
            </a:r>
          </a:p>
        </p:txBody>
      </p:sp>
      <p:sp>
        <p:nvSpPr>
          <p:cNvPr id="3" name="Text Placeholder 2"/>
          <p:cNvSpPr>
            <a:spLocks noGrp="1"/>
          </p:cNvSpPr>
          <p:nvPr>
            <p:ph type="body" idx="12" sz="quarter"/>
          </p:nvPr>
        </p:nvSpPr>
        <p:spPr/>
        <p:txBody>
          <a:bodyPr/>
          <a:lstStyle/>
          <a:p>
            <a:r>
              <a:rPr sz="1400"/>
              <a:t>Press Add device and select WriteDraw, the device where we will display the number.</a:t>
            </a:r>
          </a:p>
          <a:p>
            <a:r>
              <a:rPr sz="1400"/>
              <a:t>Press Add device again and select TouchButton to create the button.</a:t>
            </a:r>
          </a:p>
          <a:p>
            <a:r>
              <a:rPr sz="1400"/>
              <a:t>Remember that if you don’t have a smartphone, you can press Open in this window.</a:t>
            </a:r>
          </a:p>
        </p:txBody>
      </p:sp>
      <p:sp>
        <p:nvSpPr>
          <p:cNvPr id="4" name="Chart Placeholder 3"/>
          <p:cNvSpPr>
            <a:spLocks noGrp="1"/>
          </p:cNvSpPr>
          <p:nvPr>
            <p:ph type="chart" idx="14" sz="quarter"/>
          </p:nvPr>
        </p:nvSpPr>
        <p:spPr/>
        <p:txBody>
          <a:bodyPr/>
          <a:p>
            <a:r>
              <a:rPr sz="1400"/>
              <a:t>We are going to create a prototype that allows us to count people entering a place.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6345aeba06563dd23d4e38ef9b491a93.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icon to open the comments that explain the code.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https://app.protobject.com/generate?a11-peoplecounter&amp;en&amp;dynamic&amp;-1</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