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11-peoplecounter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costruito questo contatore usando un evento, che è super efficiente. Ma potresti costruirlo con un loop principale? Dai un'occhiata al codice qui sotto. Qual è la differenza principale? Cosa pensi che succederebbe se tenessi premuto il pulsante nella versione con il loop rispetto alla versione con l'evento?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Sfida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Un vero contatore ha bisogno di un modo per sottrarre! La tua sfida è aggiungere un secondo pulsante al tuo prototipo che </a:t>
            </a:r>
            <a:r>
              <a:rPr sz="1400" b="1"/>
              <a:t>diminuisce</a:t>
            </a:r>
            <a:r>
              <a:rPr sz="1400"/>
              <a:t> il conteggio di uno ogni volta che viene premuto.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Crea un Contapersone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Usa eventi e variabili per costruire uno strumento pratico per contare le persone, proprio come a un vero concerto o in un negozio.</a:t>
            </a:r>
          </a:p>
        </p:txBody>
      </p:sp>
      <p:pic>
        <p:nvPicPr>
          <p:cNvPr id="4" name="Picture Placeholder 3" descr="src_11-manual-people-counter_11.contador-persona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1_people_counte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un dispositivo di conteggio?</a:t>
            </a:r>
          </a:p>
        </p:txBody>
      </p:sp>
      <p:pic>
        <p:nvPicPr>
          <p:cNvPr id="3" name="Picture Placeholder 2" descr="src_11-manual-people-counter_a.lcd-coun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dispositivo di conteggio, o "clicker", è uno strumento semplice usato per </a:t>
            </a:r>
            <a:r>
              <a:rPr sz="1400" b="1"/>
              <a:t>tenere traccia di una quantità</a:t>
            </a:r>
            <a:r>
              <a:rPr sz="1400"/>
              <a:t>. Potrebbe essere usato per contare prodotti in un magazzino, giri in una gara o, nel nostro caso, persone che entrano in un locale.</a:t>
            </a:r>
          </a:p>
          <a:p>
            <a:r>
              <a:rPr sz="1400"/>
              <a:t>Ogni volta che qualcuno entra, si </a:t>
            </a:r>
            <a:r>
              <a:rPr sz="1400" b="1"/>
              <a:t>preme un pulsante</a:t>
            </a:r>
            <a:r>
              <a:rPr sz="1400"/>
              <a:t> e il </a:t>
            </a:r>
            <a:r>
              <a:rPr sz="1400" b="1"/>
              <a:t>contatore sul display aumenta di uno</a:t>
            </a:r>
            <a:r>
              <a:rPr sz="1400"/>
              <a:t>. È un modo semplice ed efficace per tenere un conteggio accurato.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Qual è lo scopo di un contapersone?</a:t>
            </a:r>
          </a:p>
        </p:txBody>
      </p:sp>
      <p:pic>
        <p:nvPicPr>
          <p:cNvPr id="3" name="Picture Placeholder 2" descr="src_11-manual-people-counter_b.shop_.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 contapersone sono sorprendentemente utili in molte situazioni. I negozi li usano per monitorare il flusso di clienti, gli organizzatori di eventi li usano per controllare la capienza dei locali per motivi di sicurezza e i trasporti pubblici possono usare i dati per migliorare il servizio. È uno strumento semplice che aiuta a rendere i sistemi più sicuri ed efficienti.</a:t>
            </a:r>
          </a:p>
        </p:txBody>
      </p:sp>
      <p:pic>
        <p:nvPicPr>
          <p:cNvPr id="5" name="Picture Placeholder 4" descr="src_11-manual-people-counter_b.event_.example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11-manual-people-counter_b.bus_.example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Usiamo una variabile per tenere traccia</a:t>
            </a:r>
          </a:p>
        </p:txBody>
      </p:sp>
      <p:pic>
        <p:nvPicPr>
          <p:cNvPr id="3" name="Picture Placeholder 2" descr="src_11-manual-people-counter_c.variable-us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Ricordi le </a:t>
            </a:r>
            <a:r>
              <a:rPr sz="1400" b="1"/>
              <a:t>variabili</a:t>
            </a:r>
            <a:r>
              <a:rPr sz="1400"/>
              <a:t>? Sono come scatole etichettate per conservare informazioni. Per il nostro contapersone, una variabile è lo strumento perfetto per fungere da tabellone digitale. Creeremo una variabile per memorizzare il conteggio attuale e potremo aggiornare il valore al suo interno ogni volta che entra una nuova persona.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 come sappiamo quando contare?</a:t>
            </a:r>
          </a:p>
        </p:txBody>
      </p:sp>
      <p:pic>
        <p:nvPicPr>
          <p:cNvPr id="3" name="Picture Placeholder 2" descr="src_11-manual-people-counter_evento-icon.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Come sappiamo *quando* aggiornare la nostra variabile? Usiamo un </a:t>
            </a:r>
            <a:r>
              <a:rPr sz="1400" b="1"/>
              <a:t>evento</a:t>
            </a:r>
            <a:r>
              <a:rPr sz="1400"/>
              <a:t>!</a:t>
            </a:r>
          </a:p>
          <a:p>
            <a:r>
              <a:rPr sz="1400"/>
              <a:t>Invece di chiedere costantemente "Il pulsante è premuto?", il programma si limita ad ascoltare. Quando premi il pulsante, invia un segnale — un evento — al nostro codice. Quell'evento è l'attivatore che dice al nostro programma: 'Ok, è ora di aggiungere 1 alla variabile contatore!' È un modo efficiente e intelligente di programmare.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Costruiamo il contatore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ScriviDisegna, il dispositivo dove visualizzeremo il numero.</a:t>
            </a:r>
          </a:p>
          <a:p>
            <a:r>
              <a:rPr sz="1400"/>
              <a:t>Premi di nuovo Aggiungi dispositivo e seleziona BottoneTouch per creare il pulsante.</a:t>
            </a:r>
          </a:p>
          <a:p>
            <a:r>
              <a:rPr sz="1400"/>
              <a:t>Ricorda che se non hai uno smartphone, puoi premere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Creeremo un prototipo che ci permette di contare le persone che entrano in un luogo.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15ce80d8f71d7849b4cab12c359bcd40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https://app.protobject.com/generate?a11-peoplecounter&amp;it&amp;dynamic&amp;-1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