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a12-knobvolume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Volume Control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Learn to read continuous input from a virtual knob (potentiometer) to control the volume of a song in real-time.</a:t>
            </a:r>
          </a:p>
        </p:txBody>
      </p:sp>
      <p:pic>
        <p:nvPicPr>
          <p:cNvPr id="4" name="Picture Placeholder 3" descr="src_12-volume-control-with-a-potentiometer_12.control-volum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2_music_volum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potentiometer?</a:t>
            </a:r>
          </a:p>
        </p:txBody>
      </p:sp>
      <p:pic>
        <p:nvPicPr>
          <p:cNvPr id="3" name="Picture Placeholder 2" descr="src_12-volume-control-with-a-potentiometer_a.main-kno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Have you ever adjusted the volume of a radio? Or changed the brightness of a lamp using a dimmer? If so, you’ve probably used a potentiometer.</a:t>
            </a:r>
          </a:p>
          <a:p>
            <a:r>
              <a:rPr sz="1400"/>
              <a:t>It's the technology behind any control that isn't just on or off, but allows for a smooth range of values in between. Usually, you control it with a </a:t>
            </a:r>
            <a:r>
              <a:rPr sz="1400" b="1"/>
              <a:t>knob</a:t>
            </a:r>
            <a:r>
              <a:rPr sz="1400"/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it work?</a:t>
            </a:r>
          </a:p>
        </p:txBody>
      </p:sp>
      <p:pic>
        <p:nvPicPr>
          <p:cNvPr id="3" name="Picture Placeholder 2" descr="src_12-volume-control-with-a-potentiometer_b.knob-music-anim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potentiometer works by changing its electrical resistance as you turn it. Think of it like a faucet for electricity. By turning the knob, you can </a:t>
            </a:r>
            <a:r>
              <a:rPr sz="1400" b="1"/>
              <a:t>gradually</a:t>
            </a:r>
            <a:r>
              <a:rPr sz="1400"/>
              <a:t> change how much electrical current flows through it.</a:t>
            </a:r>
          </a:p>
          <a:p>
            <a:r>
              <a:rPr sz="1400"/>
              <a:t>In the case of a speaker, adjusting the current allows you to smoothly </a:t>
            </a:r>
            <a:r>
              <a:rPr sz="1400" b="1"/>
              <a:t>increase or decrease the volume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 we program it?</a:t>
            </a:r>
          </a:p>
        </p:txBody>
      </p:sp>
      <p:pic>
        <p:nvPicPr>
          <p:cNvPr id="3" name="Picture Placeholder 2" descr="src_12-volume-control-with-a-potentiometer_c.loop-or-event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make our volume knob work, our program needs to know its current position. We have two great ways to do this:</a:t>
            </a:r>
          </a:p>
          <a:p>
            <a:pPr/>
            <a:r>
              <a:rPr sz="1400"/>
              <a:t/>
            </a:r>
            <a:r>
              <a:rPr sz="1400" b="1"/>
              <a:t>The Main Loop:</a:t>
            </a:r>
            <a:r>
              <a:rPr sz="1400"/>
              <a:t> We can put our code inside a "repeat forever" loop. The program will constantly check the knob's value and update the volume, over and over.</a:t>
            </a:r>
          </a:p>
          <a:p>
            <a:pPr/>
            <a:r>
              <a:rPr sz="1400"/>
              <a:t/>
            </a:r>
            <a:r>
              <a:rPr sz="1400" b="1"/>
              <a:t>Events:</a:t>
            </a:r>
            <a:r>
              <a:rPr sz="1400"/>
              <a:t> A more efficient way! We can use an event that triggers *only when the knob is turned*. The program waits quietly until it gets a signal, then updates the volume.</a:t>
            </a:r>
          </a:p>
          <a:p>
            <a:r>
              <a:rPr sz="1400"/>
              <a:t>In programming, there are often different solutions to the same problem!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Let's get to work!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Knob.</a:t>
            </a:r>
          </a:p>
          <a:p>
            <a:r>
              <a:rPr sz="1400"/>
              <a:t>Press Add Device again and select AudioPlayer.</a:t>
            </a:r>
          </a:p>
          <a:p>
            <a:r>
              <a:rPr sz="1400"/>
              <a:t>Remember that if you don’t have a smartphone to scan the QR codes, you can press Open in this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We are going to create a prototype that lets us control a song's volume with a potentiometer.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3884ff3c5690ad0854e0d3c7dd54416f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  <a:p>
            <a:r>
              <a:rPr sz="1400"/>
              <a:t/>
            </a:r>
            <a:r>
              <a:rPr sz="1400" b="1"/>
              <a:t>Remember</a:t>
            </a:r>
            <a:r>
              <a:rPr sz="1400"/>
              <a:t>: You can build this using a </a:t>
            </a:r>
            <a:r>
              <a:rPr sz="1400" b="1"/>
              <a:t>main loop</a:t>
            </a:r>
            <a:r>
              <a:rPr sz="1400"/>
              <a:t> or, for a more efficient approach, use the </a:t>
            </a:r>
            <a:r>
              <a:rPr sz="1400" b="1"/>
              <a:t>event</a:t>
            </a:r>
            <a:r>
              <a:rPr sz="1400"/>
              <a:t> that triggers </a:t>
            </a:r>
            <a:r>
              <a:rPr sz="1400" b="1"/>
              <a:t>when the knob is turned</a:t>
            </a:r>
            <a:r>
              <a:rPr sz="1400"/>
              <a:t>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https://app.protobject.com/generate?a12-knobvolume&amp;en&amp;dynamic&amp;-1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Simple ON/OFF is fine, but gradual control opens up a whole new world of possibilities.</a:t>
            </a:r>
          </a:p>
          <a:p>
            <a:r>
              <a:rPr sz="1400"/>
              <a:t>*What other things in a game or an app would you want to control smoothly with a knob or slider? (Think character speed, screen brightness, or the brush size in a drawing app).*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