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3.knobluz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Lo hiciste enviando el *mismo* valor desde la perilla a los canales Rojo, Verde y Azul.</a:t>
            </a:r>
          </a:p>
          <a:p>
            <a:r>
              <a:rPr sz="1400"/>
              <a:t>*Pero, ¿y si enviaras valores *diferentes*? ¿Cómo programarías la perilla para ajustar solo la intensidad de la luz roja, mientras que el verde y el azul permanecen apagados?*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Controla la Intensidad de la Luz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Explora el mundo del color y la luz usando una perilla para cambiar gradualmente el brillo de una lámpara de negro a blanco.</a:t>
            </a:r>
          </a:p>
        </p:txBody>
      </p:sp>
      <p:pic>
        <p:nvPicPr>
          <p:cNvPr id="4" name="Picture Placeholder 3" descr="src_13-lamp-with-variable-intensity_13.lampara-intensidad-variab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3_light_intensity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Colores de Impresión vs. Pantalla</a:t>
            </a:r>
          </a:p>
        </p:txBody>
      </p:sp>
      <p:pic>
        <p:nvPicPr>
          <p:cNvPr id="3" name="Picture Placeholder 2" descr="src_13-lamp-with-variable-intensity_a-additive-substactiv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</a:t>
            </a:r>
            <a:r>
              <a:rPr sz="1400" b="1"/>
              <a:t>color sustractivo</a:t>
            </a:r>
            <a:r>
              <a:rPr sz="1400"/>
              <a:t> (como la tinta sobre el papel) comienza con una superficie blanca y *resta* luz. Mezclar todos los colores primarios de tinta (Cian, Magenta, Amarillo) da como resultado el negro.</a:t>
            </a:r>
          </a:p>
          <a:p>
            <a:r>
              <a:rPr sz="1400"/>
              <a:t>El </a:t>
            </a:r>
            <a:r>
              <a:rPr sz="1400" b="1"/>
              <a:t>color aditivo</a:t>
            </a:r>
            <a:r>
              <a:rPr sz="1400"/>
              <a:t> (como la pantalla de un teléfono) comienza con una superficie negra y *agrega* luz. Los colores primarios son Rojo, Verde y Azul (RGB). Mezclar los tres a máxima intensidad crea una luz blanca pura. ¡Este es el modelo que usamos en Protobject!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Color Aditivo y Tonos de Gris</a:t>
            </a:r>
          </a:p>
        </p:txBody>
      </p:sp>
      <p:pic>
        <p:nvPicPr>
          <p:cNvPr id="3" name="Picture Placeholder 2" descr="src_13-lamp-with-variable-intensity_b-opacity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el modelo aditivo RGB, podemos crear diferentes tonos de gris mezclando </a:t>
            </a:r>
            <a:r>
              <a:rPr sz="1400" b="1"/>
              <a:t>cantidades iguales</a:t>
            </a:r>
            <a:r>
              <a:rPr sz="1400"/>
              <a:t> de luz roja, verde y azul.</a:t>
            </a:r>
          </a:p>
          <a:p>
            <a:pPr/>
            <a:r>
              <a:rPr sz="1400"/>
              <a:t>Una </a:t>
            </a:r>
            <a:r>
              <a:rPr sz="1400" b="1"/>
              <a:t>baja intensidad</a:t>
            </a:r>
            <a:r>
              <a:rPr sz="1400"/>
              <a:t> de los tres colores da como resultado un </a:t>
            </a:r>
            <a:r>
              <a:rPr sz="1400" b="1"/>
              <a:t>gris oscuro</a:t>
            </a:r>
            <a:r>
              <a:rPr sz="1400"/>
              <a:t>.</a:t>
            </a:r>
          </a:p>
          <a:p>
            <a:pPr/>
            <a:r>
              <a:rPr sz="1400"/>
              <a:t>Una </a:t>
            </a:r>
            <a:r>
              <a:rPr sz="1400" b="1"/>
              <a:t>alta intensidad</a:t>
            </a:r>
            <a:r>
              <a:rPr sz="1400"/>
              <a:t> de los tres da como resultado un </a:t>
            </a:r>
            <a:r>
              <a:rPr sz="1400" b="1"/>
              <a:t>gris claro</a:t>
            </a:r>
            <a:r>
              <a:rPr sz="1400"/>
              <a:t>.</a:t>
            </a:r>
          </a:p>
          <a:p>
            <a:pPr/>
            <a:r>
              <a:rPr sz="1400"/>
              <a:t>El </a:t>
            </a:r>
            <a:r>
              <a:rPr sz="1400" b="1"/>
              <a:t>negro</a:t>
            </a:r>
            <a:r>
              <a:rPr sz="1400"/>
              <a:t> es la ausencia total de luz (todos los colores apagados), mientras que el </a:t>
            </a:r>
            <a:r>
              <a:rPr sz="1400" b="1"/>
              <a:t>blanco</a:t>
            </a:r>
            <a:r>
              <a:rPr sz="1400"/>
              <a:t> es los tres colores a su máxima intensidad.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Usando un Potenciómetro para Controlar la Intensidad</a:t>
            </a:r>
          </a:p>
        </p:txBody>
      </p:sp>
      <p:pic>
        <p:nvPicPr>
          <p:cNvPr id="3" name="Picture Placeholder 2" descr="src_13-lamp-with-variable-intensity_b-opacity-kno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controlar el brillo de nuestra luz, necesitamos una entrada analógica. ¡El </a:t>
            </a:r>
            <a:r>
              <a:rPr sz="1400" b="1"/>
              <a:t>potenciómetro</a:t>
            </a:r>
            <a:r>
              <a:rPr sz="1400"/>
              <a:t> es la herramienta perfecta para esto! Es un componente, generalmente controlado con una perilla, que proporciona un rango suave de valores.</a:t>
            </a:r>
          </a:p>
          <a:p>
            <a:r>
              <a:rPr sz="1400"/>
              <a:t>Podemos usar el valor del potenciómetro para establecer el brillo de los píxeles rojos, verdes y azules en la pantalla, todo al mismo tiempo. Al girar la perilla, podemos hacer que la pantalla muestre cualquier tono, desde el negro hasta el blanco.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¡Manos a la obra!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Usaremos el potenciómetro para modificar la intensidad de nuestra lámpara. A medida que giremos la perilla, nuestro programa leerá su valor y lo convertirá en un nivel de brillo para la lámpara, ajustándolo en tiempo real.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la Lámpara Variable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Dispositivo, selecciona Lámpara y presiona Abrir en esta ventana.</a:t>
            </a:r>
          </a:p>
          <a:p>
            <a:r>
              <a:rPr sz="1400"/>
              <a:t>Presiona de nuevo Añadir Dispositivo, selecciona Perilla y escanea el código QR con tu smartphone.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el prototipo para controlar la intensidad de la luz.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f34526bea2bfad139138430fd37b78f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  <a:p>
            <a:r>
              <a:rPr sz="1400"/>
              <a:t>Los bloques de color se encuentran en la categoría Color.</a:t>
            </a:r>
          </a:p>
          <a:p>
            <a:r>
              <a:rPr sz="1400"/>
              <a:t/>
            </a:r>
            <a:r>
              <a:rPr sz="1400" b="1"/>
              <a:t>Recuerda</a:t>
            </a:r>
            <a:r>
              <a:rPr sz="1400"/>
              <a:t>: Puedes construir esto usando un </a:t>
            </a:r>
            <a:r>
              <a:rPr sz="1400" b="1"/>
              <a:t>evento</a:t>
            </a:r>
            <a:r>
              <a:rPr sz="1400"/>
              <a:t> (más eficiente) o un </a:t>
            </a:r>
            <a:r>
              <a:rPr sz="1400" b="1"/>
              <a:t>bucle principal</a:t>
            </a:r>
            <a:r>
              <a:rPr sz="1400"/>
              <a:t>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https://app.protobject.com/generate?a13.knobluz&amp;es&amp;dynamic&amp;-1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