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3.knobluz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Lo hai fatto inviando lo *stesso* valore dalla manopola ai canali Rosso, Verde e Blu.</a:t>
            </a:r>
          </a:p>
          <a:p>
            <a:r>
              <a:rPr sz="1400"/>
              <a:t>*Ma se inviassi valori *diversi*? Come programmeresti la manopola per regolare solo l'intensità della luce rossa, mentre il verde e il blu rimangono spenti?*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Controlla l'Intensità della Luce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Esplora il mondo del colore e della luce usando una manopola per cambiare gradualmente la luminosità di una lampada dal nero al bianco.</a:t>
            </a:r>
          </a:p>
        </p:txBody>
      </p:sp>
      <p:pic>
        <p:nvPicPr>
          <p:cNvPr id="4" name="Picture Placeholder 3" descr="src_13-lamp-with-variable-intensity_13.lampara-intensidad-variab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13_light_intensity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Colori Stampa vs. Schermo</a:t>
            </a:r>
          </a:p>
        </p:txBody>
      </p:sp>
      <p:pic>
        <p:nvPicPr>
          <p:cNvPr id="3" name="Picture Placeholder 2" descr="src_13-lamp-with-variable-intensity_a-additive-substactive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Il </a:t>
            </a:r>
            <a:r>
              <a:rPr sz="1400" b="1"/>
              <a:t>colore sottrattivo</a:t>
            </a:r>
            <a:r>
              <a:rPr sz="1400"/>
              <a:t> (come l'inchiostro su carta) inizia con una superficie bianca e *sottrae* luce. Mescolando tutti i colori primari dell'inchiostro (Ciano, Magenta, Giallo) si ottiene il nero.</a:t>
            </a:r>
          </a:p>
          <a:p>
            <a:r>
              <a:rPr sz="1400"/>
              <a:t>Il </a:t>
            </a:r>
            <a:r>
              <a:rPr sz="1400" b="1"/>
              <a:t>colore additivo</a:t>
            </a:r>
            <a:r>
              <a:rPr sz="1400"/>
              <a:t> (come uno schermo del telefono) inizia con una superficie nera e *aggiunge* luce. I colori primari sono Rosso, Verde e Blu (RGB). Mescolando tutti e tre alla massima intensità si crea una luce bianca pura. Questo è il modello che usiamo in Protobject!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Colore Additivo e Sfumature di Grigio</a:t>
            </a:r>
          </a:p>
        </p:txBody>
      </p:sp>
      <p:pic>
        <p:nvPicPr>
          <p:cNvPr id="3" name="Picture Placeholder 2" descr="src_13-lamp-with-variable-intensity_b-opacity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Nel modello additivo RGB, possiamo creare diverse sfumature di grigio mescolando </a:t>
            </a:r>
            <a:r>
              <a:rPr sz="1400" b="1"/>
              <a:t>quantità uguali</a:t>
            </a:r>
            <a:r>
              <a:rPr sz="1400"/>
              <a:t> di luce rossa, verde e blu.</a:t>
            </a:r>
          </a:p>
          <a:p>
            <a:pPr/>
            <a:r>
              <a:rPr sz="1400"/>
              <a:t>Una </a:t>
            </a:r>
            <a:r>
              <a:rPr sz="1400" b="1"/>
              <a:t>bassa intensità</a:t>
            </a:r>
            <a:r>
              <a:rPr sz="1400"/>
              <a:t> di tutti e tre i colori si traduce in un </a:t>
            </a:r>
            <a:r>
              <a:rPr sz="1400" b="1"/>
              <a:t>grigio scuro</a:t>
            </a:r>
            <a:r>
              <a:rPr sz="1400"/>
              <a:t>.</a:t>
            </a:r>
          </a:p>
          <a:p>
            <a:pPr/>
            <a:r>
              <a:rPr sz="1400"/>
              <a:t>Un'</a:t>
            </a:r>
            <a:r>
              <a:rPr sz="1400" b="1"/>
              <a:t>alta intensità</a:t>
            </a:r>
            <a:r>
              <a:rPr sz="1400"/>
              <a:t> di tutti e tre si traduce in un </a:t>
            </a:r>
            <a:r>
              <a:rPr sz="1400" b="1"/>
              <a:t>grigio chiaro</a:t>
            </a:r>
            <a:r>
              <a:rPr sz="1400"/>
              <a:t>.</a:t>
            </a:r>
          </a:p>
          <a:p>
            <a:pPr/>
            <a:r>
              <a:rPr sz="1400"/>
              <a:t>Il </a:t>
            </a:r>
            <a:r>
              <a:rPr sz="1400" b="1"/>
              <a:t>nero</a:t>
            </a:r>
            <a:r>
              <a:rPr sz="1400"/>
              <a:t> è la totale assenza di luce (tutti i colori spenti), mentre il </a:t>
            </a:r>
            <a:r>
              <a:rPr sz="1400" b="1"/>
              <a:t>bianco</a:t>
            </a:r>
            <a:r>
              <a:rPr sz="1400"/>
              <a:t> è tutti e tre i colori alla loro massima intensità.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Usare un Potenziometro per Controllare l'Intensità</a:t>
            </a:r>
          </a:p>
        </p:txBody>
      </p:sp>
      <p:pic>
        <p:nvPicPr>
          <p:cNvPr id="3" name="Picture Placeholder 2" descr="src_13-lamp-with-variable-intensity_b-opacity-knob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Per controllare la luminosità della nostra luce, abbiamo bisogno di un input analogico. Il </a:t>
            </a:r>
            <a:r>
              <a:rPr sz="1400" b="1"/>
              <a:t>potenziometro</a:t>
            </a:r>
            <a:r>
              <a:rPr sz="1400"/>
              <a:t> è lo strumento perfetto per questo! È un componente, solitamente controllato con una manopola, che fornisce una gamma fluida di valori.</a:t>
            </a:r>
          </a:p>
          <a:p>
            <a:r>
              <a:rPr sz="1400"/>
              <a:t>Possiamo usare il valore del potenziometro per impostare la luminosità per i pixel rossi, verdi e blu sullo schermo tutti insieme. Girando la manopola, possiamo far visualizzare allo schermo qualsiasi sfumatura dal nero fino al bianco.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Mettiamoci al lavoro!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Useremo il potenziometro per modificare l'intensità della nostra lampada. Mentre giriamo la manopola, il nostro programma leggerà il suo valore e lo convertirà in un livello di luminosità per la lampada, regolandolo in tempo reale.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la Lampada Variabile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Dispositivo, seleziona Lampada e premi Apri in questa finestra.</a:t>
            </a:r>
          </a:p>
          <a:p>
            <a:r>
              <a:rPr sz="1400"/>
              <a:t>Premi di nuovo Aggiungi Dispositivo, seleziona Manopola e scansiona il codice QR con il tuo smartphone.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il prototipo per controllare l'intensità della luce.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54cf6e1b389d6e614fd13cf2a27fe9a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>I blocchi di colore si trovano nella categoria Colore.</a:t>
            </a:r>
          </a:p>
          <a:p>
            <a:r>
              <a:rPr sz="1400"/>
              <a:t/>
            </a:r>
            <a:r>
              <a:rPr sz="1400" b="1"/>
              <a:t>Ricorda</a:t>
            </a:r>
            <a:r>
              <a:rPr sz="1400"/>
              <a:t>: Puoi costruirlo usando un </a:t>
            </a:r>
            <a:r>
              <a:rPr sz="1400" b="1"/>
              <a:t>evento</a:t>
            </a:r>
            <a:r>
              <a:rPr sz="1400"/>
              <a:t> (più efficiente) o un </a:t>
            </a:r>
            <a:r>
              <a:rPr sz="1400" b="1"/>
              <a:t>loop principale</a:t>
            </a:r>
            <a:r>
              <a:rPr sz="1400"/>
              <a:t>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https://app.protobject.com/generate?a13.knobluz&amp;it&amp;dynamic&amp;-1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