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 id="264" r:id="rId16"/>
    <p:sldId id="265" r:id="rId17"/>
    <p:sldId id="26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4.png"/><Relationship Id="rId3" Type="http://schemas.openxmlformats.org/officeDocument/2006/relationships/hyperlink" Target="https://app.protobject.com/generate?a14-colors&amp;en&amp;dynamic&amp;-1"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Code Composition</a:t>
            </a:r>
          </a:p>
        </p:txBody>
      </p:sp>
      <p:pic>
        <p:nvPicPr>
          <p:cNvPr id="3" name="Picture Placeholder 2" descr="screenshot_dc0d2a1d8c2ddcc1e4db00c7ccb16cc5.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Click on the question mark icon to open the comments that explain the code.</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https://app.protobject.com/generate?a14-colors&amp;en&amp;dynamic&amp;-1</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Reflect</a:t>
            </a:r>
          </a:p>
        </p:txBody>
      </p:sp>
      <p:sp>
        <p:nvSpPr>
          <p:cNvPr id="4" name="Content Placeholder 3"/>
          <p:cNvSpPr>
            <a:spLocks noGrp="1"/>
          </p:cNvSpPr>
          <p:nvPr>
            <p:ph idx="1"/>
          </p:nvPr>
        </p:nvSpPr>
        <p:spPr/>
        <p:txBody>
          <a:bodyPr/>
          <a:lstStyle/>
          <a:p>
            <a:pPr/>
            <a:r>
              <a:rPr sz="1400"/>
              <a:t>What are the RGB 'recipes' for some of your favorite colors, like orange, pink, or teal? Experiment and find out!</a:t>
            </a:r>
          </a:p>
          <a:p>
            <a:pPr/>
            <a:r>
              <a:rPr sz="1400"/>
              <a:t>When you're editing a photo on an app, are you using the Additive or Subtractive color model? What about when you're mixing paint for an art project?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Mixing RGB Colors</a:t>
            </a:r>
          </a:p>
        </p:txBody>
      </p:sp>
      <p:sp>
        <p:nvSpPr>
          <p:cNvPr id="3" name="Subtitle 2"/>
          <p:cNvSpPr>
            <a:spLocks noGrp="1"/>
          </p:cNvSpPr>
          <p:nvPr>
            <p:ph type="subTitle" idx="1"/>
          </p:nvPr>
        </p:nvSpPr>
        <p:spPr/>
        <p:txBody>
          <a:bodyPr/>
          <a:lstStyle/>
          <a:p>
            <a:r>
              <a:t>Become a digital artist! Use three knobs to control the Red, Green, and Blue channels and mix any color you can imagine.</a:t>
            </a:r>
          </a:p>
        </p:txBody>
      </p:sp>
      <p:pic>
        <p:nvPicPr>
          <p:cNvPr id="4" name="Picture Placeholder 3" descr="src_14-colors-on-the-screen_14.colores-pantalla2.png"/>
          <p:cNvPicPr>
            <a:picLocks noGrp="1" noChangeAspect="1"/>
          </p:cNvPicPr>
          <p:nvPr>
            <p:ph type="pic" idx="11" sz="quarter"/>
          </p:nvPr>
        </p:nvPicPr>
        <p:blipFill>
          <a:blip r:embed="rId2"/>
          <a:srcRect l="647" r="647"/>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What will we do?</a:t>
            </a:r>
          </a:p>
        </p:txBody>
      </p:sp>
      <p:pic>
        <p:nvPicPr>
          <p:cNvPr id="3" name="Picture Placeholder 2" descr="14_color_mix.gif"/>
          <p:cNvPicPr>
            <a:picLocks noGrp="1" noChangeAspect="1"/>
          </p:cNvPicPr>
          <p:nvPr>
            <p:ph type="pic" idx="11" sz="quarter"/>
          </p:nvPr>
        </p:nvPicPr>
        <p:blipFill>
          <a:blip r:embed="rId2"/>
          <a:srcRect l="525" r="525"/>
          <a:stretch>
            <a:fillRect/>
          </a:stretch>
        </p:blipFill>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How do we see colors?</a:t>
            </a:r>
          </a:p>
        </p:txBody>
      </p:sp>
      <p:pic>
        <p:nvPicPr>
          <p:cNvPr id="3" name="Picture Placeholder 2" descr="src_14-colors-on-the-screen_a.reflection2.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When light hits an object, like an apple, the object's surface absorbs most of the light but reflects some of it. Our eyes see this reflected light.</a:t>
            </a:r>
          </a:p>
          <a:p>
            <a:r>
              <a:rPr sz="1400"/>
              <a:t>If we see a </a:t>
            </a:r>
            <a:r>
              <a:rPr sz="1400" b="1"/>
              <a:t>red</a:t>
            </a:r>
            <a:r>
              <a:rPr sz="1400"/>
              <a:t> apple, it means its skin is absorbing all colors *except* for red. The red light bounces off, reaches our eyes, and our brain says, "That's red!"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How do we mix colors?</a:t>
            </a:r>
          </a:p>
        </p:txBody>
      </p:sp>
      <p:pic>
        <p:nvPicPr>
          <p:cNvPr id="3" name="Picture Placeholder 2" descr="src_14-colors-on-the-screen_b.color_.freedom2.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To create colors with light, we have to mix different </a:t>
            </a:r>
            <a:r>
              <a:rPr sz="1400" b="1"/>
              <a:t>rays of light</a:t>
            </a:r>
            <a:r>
              <a:rPr sz="1400"/>
              <a:t>. If we mix </a:t>
            </a:r>
            <a:r>
              <a:rPr sz="1400" b="1"/>
              <a:t>all</a:t>
            </a:r>
            <a:r>
              <a:rPr sz="1400"/>
              <a:t> the colors of light together, we get pure </a:t>
            </a:r>
            <a:r>
              <a:rPr sz="1400" b="1"/>
              <a:t>white light</a:t>
            </a:r>
            <a:r>
              <a:rPr sz="1400"/>
              <a:t>. The total absence of light is </a:t>
            </a:r>
            <a:r>
              <a:rPr sz="1400" b="1"/>
              <a:t>black</a:t>
            </a:r>
            <a:r>
              <a:rPr sz="1400"/>
              <a:t>.</a:t>
            </a:r>
          </a:p>
          <a:p>
            <a:r>
              <a:rPr sz="1400"/>
              <a:t>You can see this in nature! After it rains, tiny water droplets in the air can act like prisms and </a:t>
            </a:r>
            <a:r>
              <a:rPr sz="1400" b="1"/>
              <a:t>separate</a:t>
            </a:r>
            <a:r>
              <a:rPr sz="1400"/>
              <a:t> white sunlight into all its component colors, creating a </a:t>
            </a:r>
            <a:r>
              <a:rPr sz="1400" b="1"/>
              <a:t>rainbow</a:t>
            </a:r>
            <a:r>
              <a:rPr sz="1400"/>
              <a:t>!</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Subtractive Synthesis (Paint &amp; Ink)</a:t>
            </a:r>
          </a:p>
        </p:txBody>
      </p:sp>
      <p:pic>
        <p:nvPicPr>
          <p:cNvPr id="3" name="Picture Placeholder 2" descr="src_14-colors-on-the-screen_c-sustractive.e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In this model, the color of an object depends on the light it </a:t>
            </a:r>
            <a:r>
              <a:rPr sz="1400" b="1"/>
              <a:t>reflects</a:t>
            </a:r>
            <a:r>
              <a:rPr sz="1400"/>
              <a:t>. The primary colors are Cyan, Magenta, and Yellow. Because this model works by *subtracting* (absorbing) light, mixing all three colors results in </a:t>
            </a:r>
            <a:r>
              <a:rPr sz="1400" b="1"/>
              <a:t>Black</a:t>
            </a:r>
            <a:r>
              <a:rPr sz="1400"/>
              <a:t>. This model is used for things that don't emit their own light, like photo printing, dyes, and paints.</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Additive Synthesis (Screens &amp; Light)</a:t>
            </a:r>
          </a:p>
        </p:txBody>
      </p:sp>
      <p:pic>
        <p:nvPicPr>
          <p:cNvPr id="3" name="Picture Placeholder 2" descr="src_14-colors-on-the-screen_d-additive.e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In this model, color is created by </a:t>
            </a:r>
            <a:r>
              <a:rPr sz="1400" b="1"/>
              <a:t>adding</a:t>
            </a:r>
            <a:r>
              <a:rPr sz="1400"/>
              <a:t> different lights together. The primary colors are </a:t>
            </a:r>
            <a:r>
              <a:rPr sz="1400" b="1"/>
              <a:t>Red, Green, and Blue (RGB)</a:t>
            </a:r>
            <a:r>
              <a:rPr sz="1400"/>
              <a:t>.</a:t>
            </a:r>
          </a:p>
          <a:p>
            <a:r>
              <a:rPr sz="1400"/>
              <a:t>- </a:t>
            </a:r>
            <a:r>
              <a:rPr sz="1400" b="1"/>
              <a:t>Red + Green</a:t>
            </a:r>
            <a:r>
              <a:rPr sz="1400"/>
              <a:t> = </a:t>
            </a:r>
            <a:r>
              <a:rPr sz="1400" b="1"/>
              <a:t>Yellow</a:t>
            </a:r>
            <a:r>
              <a:rPr sz="1400"/>
              <a:t/>
            </a:r>
          </a:p>
          <a:p>
            <a:r>
              <a:rPr sz="1400"/>
              <a:t>- </a:t>
            </a:r>
            <a:r>
              <a:rPr sz="1400" b="1"/>
              <a:t>Green + Blue</a:t>
            </a:r>
            <a:r>
              <a:rPr sz="1400"/>
              <a:t> = </a:t>
            </a:r>
            <a:r>
              <a:rPr sz="1400" b="1"/>
              <a:t>Cyan</a:t>
            </a:r>
            <a:r>
              <a:rPr sz="1400"/>
              <a:t/>
            </a:r>
          </a:p>
          <a:p>
            <a:r>
              <a:rPr sz="1400"/>
              <a:t>- </a:t>
            </a:r>
            <a:r>
              <a:rPr sz="1400" b="1"/>
              <a:t>Red + Blue</a:t>
            </a:r>
            <a:r>
              <a:rPr sz="1400"/>
              <a:t> = </a:t>
            </a:r>
            <a:r>
              <a:rPr sz="1400" b="1"/>
              <a:t>Magenta</a:t>
            </a:r>
            <a:r>
              <a:rPr sz="1400"/>
              <a:t/>
            </a:r>
          </a:p>
          <a:p>
            <a:r>
              <a:rPr sz="1400"/>
              <a:t>Since we are mixing pure light, combining all three at full intensity results in </a:t>
            </a:r>
            <a:r>
              <a:rPr sz="1400" b="1"/>
              <a:t>White Light</a:t>
            </a:r>
            <a:r>
              <a:rPr sz="1400"/>
              <a:t>. This model is used for all screens, like TVs, phones, and computer monitors.</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How does a monitor use RGB?</a:t>
            </a:r>
          </a:p>
        </p:txBody>
      </p:sp>
      <p:pic>
        <p:nvPicPr>
          <p:cNvPr id="3" name="Picture Placeholder 2" descr="src_14-colors-on-the-screen_e-pixels.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Your screen is made of millions of tiny dots called pixels. Each pixel is actually a team of three even tinier LEDs: one </a:t>
            </a:r>
            <a:r>
              <a:rPr sz="1400" b="1"/>
              <a:t>R</a:t>
            </a:r>
            <a:r>
              <a:rPr sz="1400"/>
              <a:t>ed, one </a:t>
            </a:r>
            <a:r>
              <a:rPr sz="1400" b="1"/>
              <a:t>G</a:t>
            </a:r>
            <a:r>
              <a:rPr sz="1400"/>
              <a:t>reen, and one </a:t>
            </a:r>
            <a:r>
              <a:rPr sz="1400" b="1"/>
              <a:t>B</a:t>
            </a:r>
            <a:r>
              <a:rPr sz="1400"/>
              <a:t>lue.</a:t>
            </a:r>
          </a:p>
          <a:p>
            <a:r>
              <a:rPr sz="1400"/>
              <a:t>To create a specific color for that one pixel—say, purple—the screen tells the red and blue LEDs to light up brightly, and the green one to stay dim. Multiply that process by millions of pixels, and you get a full, rich image!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Let's Play with Colors!</a:t>
            </a:r>
          </a:p>
        </p:txBody>
      </p:sp>
      <p:sp>
        <p:nvSpPr>
          <p:cNvPr id="3" name="Text Placeholder 2"/>
          <p:cNvSpPr>
            <a:spLocks noGrp="1"/>
          </p:cNvSpPr>
          <p:nvPr>
            <p:ph type="body" idx="12" sz="quarter"/>
          </p:nvPr>
        </p:nvSpPr>
        <p:spPr/>
        <p:txBody>
          <a:bodyPr/>
          <a:lstStyle/>
          <a:p>
            <a:r>
              <a:rPr sz="1400"/>
              <a:t>Press Add device, select Lamp, and press Open in this window.</a:t>
            </a:r>
          </a:p>
          <a:p>
            <a:r>
              <a:rPr sz="1400"/>
              <a:t>Press Add device, select Knob, and scan the QR code with a smartphone to control the </a:t>
            </a:r>
            <a:r>
              <a:rPr sz="1400" b="1"/>
              <a:t>red</a:t>
            </a:r>
            <a:r>
              <a:rPr sz="1400"/>
              <a:t> color.</a:t>
            </a:r>
          </a:p>
          <a:p>
            <a:r>
              <a:rPr sz="1400"/>
              <a:t>Add two more Knob components on two other smartphones to control the </a:t>
            </a:r>
            <a:r>
              <a:rPr sz="1400" b="1"/>
              <a:t>green</a:t>
            </a:r>
            <a:r>
              <a:rPr sz="1400"/>
              <a:t> and </a:t>
            </a:r>
            <a:r>
              <a:rPr sz="1400" b="1"/>
              <a:t>blue</a:t>
            </a:r>
            <a:r>
              <a:rPr sz="1400"/>
              <a:t> colors.</a:t>
            </a:r>
          </a:p>
        </p:txBody>
      </p:sp>
      <p:sp>
        <p:nvSpPr>
          <p:cNvPr id="4" name="Chart Placeholder 3"/>
          <p:cNvSpPr>
            <a:spLocks noGrp="1"/>
          </p:cNvSpPr>
          <p:nvPr>
            <p:ph type="chart" idx="14" sz="quarter"/>
          </p:nvPr>
        </p:nvSpPr>
        <p:spPr/>
        <p:txBody>
          <a:bodyPr/>
          <a:p>
            <a:r>
              <a:rPr sz="1400"/>
              <a:t>Let’s create a prototype that allows us to mix and create any color of light.</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