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4.png"/><Relationship Id="rId3" Type="http://schemas.openxmlformats.org/officeDocument/2006/relationships/hyperlink" Target="https://app.protobject.com/generate?a14-colors&amp;es&amp;dynamic&amp;-1"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Composición del Código</a:t>
            </a:r>
          </a:p>
        </p:txBody>
      </p:sp>
      <p:pic>
        <p:nvPicPr>
          <p:cNvPr id="3" name="Picture Placeholder 2" descr="screenshot_d0f809473e1e37678b3e9c282889ec94.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Haz clic en el ícono del signo de interrogación para abrir los comentarios que explican el código.</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https://app.protobject.com/generate?a14-colors&amp;es&amp;dynamic&amp;-1</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Reflexiona</a:t>
            </a:r>
          </a:p>
        </p:txBody>
      </p:sp>
      <p:sp>
        <p:nvSpPr>
          <p:cNvPr id="4" name="Content Placeholder 3"/>
          <p:cNvSpPr>
            <a:spLocks noGrp="1"/>
          </p:cNvSpPr>
          <p:nvPr>
            <p:ph idx="1"/>
          </p:nvPr>
        </p:nvSpPr>
        <p:spPr/>
        <p:txBody>
          <a:bodyPr/>
          <a:lstStyle/>
          <a:p>
            <a:pPr/>
            <a:r>
              <a:rPr sz="1400"/>
              <a:t>¿Cuáles son las 'recetas' RGB para algunos de tus colores favoritos, como el naranja, el rosa o el turquesa? ¡Experimenta y descúbrelo!</a:t>
            </a:r>
          </a:p>
          <a:p>
            <a:pPr/>
            <a:r>
              <a:rPr sz="1400"/>
              <a:t>Cuando editas una foto en una aplicación, ¿estás usando el modelo de color Aditivo o Sustractivo? ¿Y cuando mezclas pintura para un proyecto de arte?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Mezclando Colores RGB</a:t>
            </a:r>
          </a:p>
        </p:txBody>
      </p:sp>
      <p:sp>
        <p:nvSpPr>
          <p:cNvPr id="3" name="Subtitle 2"/>
          <p:cNvSpPr>
            <a:spLocks noGrp="1"/>
          </p:cNvSpPr>
          <p:nvPr>
            <p:ph type="subTitle" idx="1"/>
          </p:nvPr>
        </p:nvSpPr>
        <p:spPr/>
        <p:txBody>
          <a:bodyPr/>
          <a:lstStyle/>
          <a:p>
            <a:r>
              <a:t>¡Conviértete en un artista digital! Usa tres perillas para controlar los canales Rojo, Verde y Azul y mezcla cualquier color que puedas imaginar.</a:t>
            </a:r>
          </a:p>
        </p:txBody>
      </p:sp>
      <p:pic>
        <p:nvPicPr>
          <p:cNvPr id="4" name="Picture Placeholder 3" descr="src_14-colors-on-the-screen_14.colores-pantalla2.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¿Qué haremos?</a:t>
            </a:r>
          </a:p>
        </p:txBody>
      </p:sp>
      <p:pic>
        <p:nvPicPr>
          <p:cNvPr id="3" name="Picture Placeholder 2" descr="14_color_mix.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¿Cómo vemos los colores?</a:t>
            </a:r>
          </a:p>
        </p:txBody>
      </p:sp>
      <p:pic>
        <p:nvPicPr>
          <p:cNvPr id="3" name="Picture Placeholder 2" descr="src_14-colors-on-the-screen_a.reflection2.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Cuando la luz incide en un objeto, como una manzana, la superficie del objeto absorbe la mayor parte de la luz pero refleja una parte. Nuestros ojos ven esta luz reflejada.</a:t>
            </a:r>
          </a:p>
          <a:p>
            <a:r>
              <a:rPr sz="1400"/>
              <a:t>Si vemos una manzana </a:t>
            </a:r>
            <a:r>
              <a:rPr sz="1400" b="1"/>
              <a:t>roja</a:t>
            </a:r>
            <a:r>
              <a:rPr sz="1400"/>
              <a:t>, significa que su piel está absorbiendo todos los colores *excepto* el rojo. La luz roja rebota, llega a nuestros ojos y nuestro cerebro dice: "¡Eso es rojo!"</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¿Cómo mezclamos los colores?</a:t>
            </a:r>
          </a:p>
        </p:txBody>
      </p:sp>
      <p:pic>
        <p:nvPicPr>
          <p:cNvPr id="3" name="Picture Placeholder 2" descr="src_14-colors-on-the-screen_b.color_.freedom2.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Para crear colores con luz, tenemos que mezclar diferentes </a:t>
            </a:r>
            <a:r>
              <a:rPr sz="1400" b="1"/>
              <a:t>rayos de luz</a:t>
            </a:r>
            <a:r>
              <a:rPr sz="1400"/>
              <a:t>. Si mezclamos </a:t>
            </a:r>
            <a:r>
              <a:rPr sz="1400" b="1"/>
              <a:t>todos</a:t>
            </a:r>
            <a:r>
              <a:rPr sz="1400"/>
              <a:t> los colores de la luz, obtenemos </a:t>
            </a:r>
            <a:r>
              <a:rPr sz="1400" b="1"/>
              <a:t>luz blanca</a:t>
            </a:r>
            <a:r>
              <a:rPr sz="1400"/>
              <a:t> pura. La ausencia total de luz es el </a:t>
            </a:r>
            <a:r>
              <a:rPr sz="1400" b="1"/>
              <a:t>negro</a:t>
            </a:r>
            <a:r>
              <a:rPr sz="1400"/>
              <a:t>.</a:t>
            </a:r>
          </a:p>
          <a:p>
            <a:r>
              <a:rPr sz="1400"/>
              <a:t>¡Puedes ver esto en la naturaleza! Después de llover, pequeñas gotas de agua en el aire pueden actuar como prismas y </a:t>
            </a:r>
            <a:r>
              <a:rPr sz="1400" b="1"/>
              <a:t>separar</a:t>
            </a:r>
            <a:r>
              <a:rPr sz="1400"/>
              <a:t> la luz solar blanca en todos sus colores componentes, ¡creando un </a:t>
            </a:r>
            <a:r>
              <a:rPr sz="1400" b="1"/>
              <a:t>arcoíris</a:t>
            </a:r>
            <a:r>
              <a:rPr sz="1400"/>
              <a: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Síntesis Sustractiva (Pintura y Tinta)</a:t>
            </a:r>
          </a:p>
        </p:txBody>
      </p:sp>
      <p:pic>
        <p:nvPicPr>
          <p:cNvPr id="3" name="Picture Placeholder 2" descr="src_14-colors-on-the-screen_c-sustractive.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En este modelo, el color de un objeto depende de la luz que </a:t>
            </a:r>
            <a:r>
              <a:rPr sz="1400" b="1"/>
              <a:t>refleja</a:t>
            </a:r>
            <a:r>
              <a:rPr sz="1400"/>
              <a:t>. Los colores primarios son Cian, Magenta y Amarillo. Debido a que este modelo funciona *restando* (absorbiendo) luz, la mezcla de los tres colores da como resultado el </a:t>
            </a:r>
            <a:r>
              <a:rPr sz="1400" b="1"/>
              <a:t>Negro</a:t>
            </a:r>
            <a:r>
              <a:rPr sz="1400"/>
              <a:t>. Este modelo se utiliza para cosas que no emiten su propia luz, como la impresión de fotografías, tintes y pinturas.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Síntesis Aditiva (Pantallas y Luz)</a:t>
            </a:r>
          </a:p>
        </p:txBody>
      </p:sp>
      <p:pic>
        <p:nvPicPr>
          <p:cNvPr id="3" name="Picture Placeholder 2" descr="src_14-colors-on-the-screen_d-additive.e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En este modelo, el color se crea </a:t>
            </a:r>
            <a:r>
              <a:rPr sz="1400" b="1"/>
              <a:t>sumando</a:t>
            </a:r>
            <a:r>
              <a:rPr sz="1400"/>
              <a:t> diferentes luces. Los colores primarios son </a:t>
            </a:r>
            <a:r>
              <a:rPr sz="1400" b="1"/>
              <a:t>Rojo, Verde y Azul (RGB)</a:t>
            </a:r>
            <a:r>
              <a:rPr sz="1400"/>
              <a:t>.</a:t>
            </a:r>
          </a:p>
          <a:p>
            <a:r>
              <a:rPr sz="1400"/>
              <a:t>- </a:t>
            </a:r>
            <a:r>
              <a:rPr sz="1400" b="1"/>
              <a:t>Rojo + Verde</a:t>
            </a:r>
            <a:r>
              <a:rPr sz="1400"/>
              <a:t> = </a:t>
            </a:r>
            <a:r>
              <a:rPr sz="1400" b="1"/>
              <a:t>Amarillo</a:t>
            </a:r>
            <a:r>
              <a:rPr sz="1400"/>
              <a:t/>
            </a:r>
          </a:p>
          <a:p>
            <a:r>
              <a:rPr sz="1400"/>
              <a:t>- </a:t>
            </a:r>
            <a:r>
              <a:rPr sz="1400" b="1"/>
              <a:t>Verde + Azul</a:t>
            </a:r>
            <a:r>
              <a:rPr sz="1400"/>
              <a:t> = </a:t>
            </a:r>
            <a:r>
              <a:rPr sz="1400" b="1"/>
              <a:t>Cian</a:t>
            </a:r>
            <a:r>
              <a:rPr sz="1400"/>
              <a:t/>
            </a:r>
          </a:p>
          <a:p>
            <a:r>
              <a:rPr sz="1400"/>
              <a:t>- </a:t>
            </a:r>
            <a:r>
              <a:rPr sz="1400" b="1"/>
              <a:t>Rojo + Azul</a:t>
            </a:r>
            <a:r>
              <a:rPr sz="1400"/>
              <a:t> = </a:t>
            </a:r>
            <a:r>
              <a:rPr sz="1400" b="1"/>
              <a:t>Magenta</a:t>
            </a:r>
            <a:r>
              <a:rPr sz="1400"/>
              <a:t/>
            </a:r>
          </a:p>
          <a:p>
            <a:r>
              <a:rPr sz="1400"/>
              <a:t>Como estamos mezclando luz pura, la combinación de los tres a máxima intensidad da como resultado la </a:t>
            </a:r>
            <a:r>
              <a:rPr sz="1400" b="1"/>
              <a:t>Luz Blanca</a:t>
            </a:r>
            <a:r>
              <a:rPr sz="1400"/>
              <a:t>. Este modelo se utiliza para todas las pantallas, como televisores, teléfonos y monitores de computadora.</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¿Cómo usa un monitor el RGB?</a:t>
            </a:r>
          </a:p>
        </p:txBody>
      </p:sp>
      <p:pic>
        <p:nvPicPr>
          <p:cNvPr id="3" name="Picture Placeholder 2" descr="src_14-colors-on-the-screen_e-pixel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Tu pantalla está hecha de millones de pequeños puntos llamados píxeles. Cada píxel es en realidad un equipo de tres LED aún más pequeños: uno </a:t>
            </a:r>
            <a:r>
              <a:rPr sz="1400" b="1"/>
              <a:t>R</a:t>
            </a:r>
            <a:r>
              <a:rPr sz="1400"/>
              <a:t>ojo, uno </a:t>
            </a:r>
            <a:r>
              <a:rPr sz="1400" b="1"/>
              <a:t>V</a:t>
            </a:r>
            <a:r>
              <a:rPr sz="1400"/>
              <a:t>erde y uno </a:t>
            </a:r>
            <a:r>
              <a:rPr sz="1400" b="1"/>
              <a:t>A</a:t>
            </a:r>
            <a:r>
              <a:rPr sz="1400"/>
              <a:t>zul.</a:t>
            </a:r>
          </a:p>
          <a:p>
            <a:r>
              <a:rPr sz="1400"/>
              <a:t>Para crear un color específico para ese píxel, digamos, morado, la pantalla le dice a los LED rojo y azul que se enciendan brillantemente, y al verde que permanezca tenue. ¡Multiplica ese proceso por millones de píxeles y obtendrás una imagen completa y rica!</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¡Juguemos con los Colores!</a:t>
            </a:r>
          </a:p>
        </p:txBody>
      </p:sp>
      <p:sp>
        <p:nvSpPr>
          <p:cNvPr id="3" name="Text Placeholder 2"/>
          <p:cNvSpPr>
            <a:spLocks noGrp="1"/>
          </p:cNvSpPr>
          <p:nvPr>
            <p:ph type="body" idx="12" sz="quarter"/>
          </p:nvPr>
        </p:nvSpPr>
        <p:spPr/>
        <p:txBody>
          <a:bodyPr/>
          <a:lstStyle/>
          <a:p>
            <a:r>
              <a:rPr sz="1400"/>
              <a:t>Presiona Añadir dispositivo, selecciona Lámpara y presiona Abrir en esta ventana.</a:t>
            </a:r>
          </a:p>
          <a:p>
            <a:r>
              <a:rPr sz="1400"/>
              <a:t>Presiona Añadir dispositivo, selecciona Perilla y escanea el código QR con un smartphone para controlar el color </a:t>
            </a:r>
            <a:r>
              <a:rPr sz="1400" b="1"/>
              <a:t>rojo</a:t>
            </a:r>
            <a:r>
              <a:rPr sz="1400"/>
              <a:t>.</a:t>
            </a:r>
          </a:p>
          <a:p>
            <a:r>
              <a:rPr sz="1400"/>
              <a:t>Añade dos componentes más de Perilla en otros dos smartphones para controlar los colores </a:t>
            </a:r>
            <a:r>
              <a:rPr sz="1400" b="1"/>
              <a:t>verde</a:t>
            </a:r>
            <a:r>
              <a:rPr sz="1400"/>
              <a:t> y </a:t>
            </a:r>
            <a:r>
              <a:rPr sz="1400" b="1"/>
              <a:t>azul</a:t>
            </a:r>
            <a:r>
              <a:rPr sz="1400"/>
              <a:t>.</a:t>
            </a:r>
          </a:p>
        </p:txBody>
      </p:sp>
      <p:sp>
        <p:nvSpPr>
          <p:cNvPr id="4" name="Chart Placeholder 3"/>
          <p:cNvSpPr>
            <a:spLocks noGrp="1"/>
          </p:cNvSpPr>
          <p:nvPr>
            <p:ph type="chart" idx="14" sz="quarter"/>
          </p:nvPr>
        </p:nvSpPr>
        <p:spPr/>
        <p:txBody>
          <a:bodyPr/>
          <a:p>
            <a:r>
              <a:rPr sz="1400"/>
              <a:t>Creemos un prototipo que nos permita mezclar y crear cualquier color de luz.</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