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5-inclination&amp;en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This 'IF / ELSE IF / ELSE' chain is a super powerful tool.</a:t>
            </a:r>
          </a:p>
          <a:p>
            <a:pPr/>
            <a:r>
              <a:rPr sz="1400"/>
              <a:t>Our spirit level used the Y-axis (forward-backward tilt). What do you think would happen if you changed the code to read the X-axis (left-right tilt) instead?</a:t>
            </a:r>
          </a:p>
          <a:p>
            <a:pPr/>
            <a:r>
              <a:rPr sz="1400"/>
              <a:t>What other real-world tool or game could you build using your phone's tilt sensor?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Spirit Level: Is It Straight?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Use your phone's tilt sensor and advanced conditionals ('Else If') to build a tool that tells you if something is perfectly level.</a:t>
            </a:r>
          </a:p>
        </p:txBody>
      </p:sp>
      <p:pic>
        <p:nvPicPr>
          <p:cNvPr id="4" name="Picture Placeholder 3" descr="src_15-tilt-sensor_15.sensor-inclinac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5_tilt_senso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More Than Two Options?</a:t>
            </a:r>
          </a:p>
        </p:txBody>
      </p:sp>
      <p:pic>
        <p:nvPicPr>
          <p:cNvPr id="3" name="Picture Placeholder 2" descr="src_15-tilt-sensor_a-ifsimpl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You've seen how conditionals can work with two options: </a:t>
            </a:r>
            <a:r>
              <a:rPr sz="1400" b="1"/>
              <a:t>IF</a:t>
            </a:r>
            <a:r>
              <a:rPr sz="1400"/>
              <a:t> a condition is true, do something, </a:t>
            </a:r>
            <a:r>
              <a:rPr sz="1400" b="1"/>
              <a:t>ELSE</a:t>
            </a:r>
            <a:r>
              <a:rPr sz="1400"/>
              <a:t> do something different. This is perfect for a simple on/off switch.</a:t>
            </a:r>
          </a:p>
          <a:p>
            <a:r>
              <a:rPr sz="1400"/>
              <a:t>But what if you need to check for multiple, different conditions?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Introducing 'Else If'</a:t>
            </a:r>
          </a:p>
        </p:txBody>
      </p:sp>
      <p:pic>
        <p:nvPicPr>
          <p:cNvPr id="3" name="Picture Placeholder 2" descr="src_15-tilt-sensor_multiple-if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</a:t>
            </a:r>
            <a:r>
              <a:rPr sz="1400" b="1"/>
              <a:t>“else if”</a:t>
            </a:r>
            <a:r>
              <a:rPr sz="1400"/>
              <a:t> structure lets you chain multiple checks together in a single, neat block. You can think of it like a referee in a soccer match:</a:t>
            </a:r>
          </a:p>
          <a:p>
            <a:pPr/>
            <a:r>
              <a:rPr sz="1400"/>
              <a:t/>
            </a:r>
            <a:r>
              <a:rPr sz="1400" b="1"/>
              <a:t>IF</a:t>
            </a:r>
            <a:r>
              <a:rPr sz="1400"/>
              <a:t> the foul is very serious, </a:t>
            </a:r>
            <a:r>
              <a:rPr sz="1400" b="1"/>
              <a:t>THEN</a:t>
            </a:r>
            <a:r>
              <a:rPr sz="1400"/>
              <a:t> show a red card.</a:t>
            </a:r>
          </a:p>
          <a:p>
            <a:pPr/>
            <a:r>
              <a:rPr sz="1400"/>
              <a:t/>
            </a:r>
            <a:r>
              <a:rPr sz="1400" b="1"/>
              <a:t>ELSE IF</a:t>
            </a:r>
            <a:r>
              <a:rPr sz="1400"/>
              <a:t> the foul is just a warning, </a:t>
            </a:r>
            <a:r>
              <a:rPr sz="1400" b="1"/>
              <a:t>THEN</a:t>
            </a:r>
            <a:r>
              <a:rPr sz="1400"/>
              <a:t> show a yellow card.</a:t>
            </a:r>
          </a:p>
          <a:p>
            <a:pPr/>
            <a:r>
              <a:rPr sz="1400"/>
              <a:t/>
            </a:r>
            <a:r>
              <a:rPr sz="1400" b="1"/>
              <a:t>ELSE</a:t>
            </a:r>
            <a:r>
              <a:rPr sz="1400"/>
              <a:t> (if neither of the above is true), </a:t>
            </a:r>
            <a:r>
              <a:rPr sz="1400" b="1"/>
              <a:t>THEN</a:t>
            </a:r>
            <a:r>
              <a:rPr sz="1400"/>
              <a:t> it’s just a simple foul.</a:t>
            </a:r>
          </a:p>
          <a:p>
            <a:r>
              <a:rPr sz="1400"/>
              <a:t>The program checks each condition in order until it finds one that is true.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ELSE IF: 4 Options for our Spirit Level</a:t>
            </a:r>
          </a:p>
        </p:txBody>
      </p:sp>
      <p:pic>
        <p:nvPicPr>
          <p:cNvPr id="3" name="Picture Placeholder 2" descr="src_15-tilt-sensor_y-multiple-inclinat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We'll use this multi-path logic to program a tilt detector that helps us hang pictures perfectly straight.</a:t>
            </a:r>
          </a:p>
          <a:p>
            <a:r>
              <a:rPr sz="1400"/>
              <a:t>The screen will light up with different colors based on the tilt value: green for level, yellow for slightly off, orange for more tilted, and red for very tilted.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the phone detect tilt?</a:t>
            </a:r>
          </a:p>
        </p:txBody>
      </p:sp>
      <p:pic>
        <p:nvPicPr>
          <p:cNvPr id="3" name="Picture Placeholder 2" descr="src_15-tilt-senso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detect the tilt of a phone, we use a tiny built-in sensor called an </a:t>
            </a:r>
            <a:r>
              <a:rPr sz="1400" b="1"/>
              <a:t>accelerometer</a:t>
            </a:r>
            <a:r>
              <a:rPr sz="1400"/>
              <a:t>. This sensor can measure forces like gravity, telling the phone its orientation in space. It measures tilt on three different axes: X (left-right), Y (forward-backward), and Z (up-down). This allows the phone to know if it’s tilted to one side, standing upright, or lying flat.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the Tilt Sensor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Add device and select Inclination.</a:t>
            </a:r>
          </a:p>
          <a:p>
            <a:r>
              <a:rPr sz="1400"/>
              <a:t>Click on Add device again and select Lamp.</a:t>
            </a:r>
          </a:p>
          <a:p>
            <a:r>
              <a:rPr sz="1400"/>
              <a:t/>
            </a:r>
            <a:r>
              <a:rPr sz="1400" b="1"/>
              <a:t>Add both devices to the same smartphone for this project.</a:t>
            </a:r>
            <a:r>
              <a:rPr sz="1400"/>
              <a:t/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a prototype that helps us detect if a picture frame is tilted.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2b8d89bb15e2e96490daf687fb578f0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  <a:p>
            <a:r>
              <a:rPr sz="1400"/>
              <a:t>The "absolute" block (which makes a number positive) is located in the Mathematics category, inside the "square root" block's dropdown menu.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https://app.protobject.com/generate?a15-inclination&amp;en&amp;dynamic&amp;-1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