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16-falldetector&amp;es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Construye un Detector de Caídas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Aprende a medir la aceleración total con el sensor de movimiento de tu teléfono para crear un sistema que pueda detectar una caída repentina.</a:t>
            </a:r>
          </a:p>
        </p:txBody>
      </p:sp>
      <p:pic>
        <p:nvPicPr>
          <p:cNvPr id="4" name="Picture Placeholder 3" descr="src_16-fall-detector_16.detector-caid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6_fall_detector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detecta el teléfono una caída?</a:t>
            </a:r>
          </a:p>
        </p:txBody>
      </p:sp>
      <p:pic>
        <p:nvPicPr>
          <p:cNvPr id="3" name="Picture Placeholder 2" descr="src_16-fall-detector_z-acceleromet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</a:t>
            </a:r>
            <a:r>
              <a:rPr sz="1400" b="1"/>
              <a:t>acelerómetro</a:t>
            </a:r>
            <a:r>
              <a:rPr sz="1400"/>
              <a:t> de tu teléfono es un potente sensor de movimiento. Mide constantemente la aceleración en tres direciones o "ejes": izquierda-derecha (eje X), adelante-atrás (eje Y) y arriba-abajo (eje Z).</a:t>
            </a:r>
          </a:p>
          <a:p>
            <a:r>
              <a:rPr sz="1400"/>
              <a:t>Cuando un teléfono se cae, experimenta un cambio brusco y repentino en la aceleración. Para detectar una caída, no nos importa la *dirección* de la caída, solo que fue una sacudida potente. Para medir esta sacudida total, podemos tomar el </a:t>
            </a:r>
            <a:r>
              <a:rPr sz="1400" b="1"/>
              <a:t>valor absoluto</a:t>
            </a:r>
            <a:r>
              <a:rPr sz="1400"/>
              <a:t> (la versión positiva del número) del movimiento en cada eje y sumarlos. Esto nos da un solo número que representa la magnitud total del movimiento.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¡Manos a la obra!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Protobject nos simplifica este proceso con la variable `movimientoGeneral`. Esta variable especial hace los cálculos por nosotros automáticamente: suma los valores absolutos de los ejes X, Y y Z en tiempo real.</a:t>
            </a:r>
          </a:p>
          <a:p>
            <a:r>
              <a:rPr sz="1400"/>
              <a:t>Todo lo que necesitamos hacer es establecer un umbral. Le diremos a nuestro programa: </a:t>
            </a:r>
            <a:r>
              <a:rPr sz="1400" b="1"/>
              <a:t>SI</a:t>
            </a:r>
            <a:r>
              <a:rPr sz="1400"/>
              <a:t> el valor de `movimientoGeneral` excede un cierto número (como 150), significa que ha ocurrido una sacudida brusca y debemos activar un sonido de alarma.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el Detector de Caídas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Movimiento.</a:t>
            </a:r>
          </a:p>
          <a:p>
            <a:r>
              <a:rPr sz="1400"/>
              <a:t>Haz clic de nuevo en Añadir dispositivo y selecciona ReproductorSonido.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Creemos un prototipo para detectar caídas.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873159fa5641806b5b2f5c1b27b1e368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  <a:p>
            <a:r>
              <a:rPr sz="1400"/>
              <a:t/>
            </a:r>
            <a:r>
              <a:rPr sz="1400" b="1"/>
              <a:t>Nota:</a:t>
            </a:r>
            <a:r>
              <a:rPr sz="1400"/>
              <a:t> Este código utiliza la variable `movimientoGeneral`. Como un desafío adicional, ¡intenta modificar el código para hacer los cálculos manualmente sumando tú mismo los valores absolutos de los ejes X, Y y Z!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https://app.protobject.com/generate?a16-falldetector&amp;es&amp;dynamic&amp;-1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¿Cuán confiable crees que es este detector de caídas? ¿Podría activarse una falsa alarma simplemente corriendo, saltando o dejando el teléfono con demasiada fuerza?</a:t>
            </a:r>
          </a:p>
          <a:p>
            <a:pPr/>
            <a:r>
              <a:rPr sz="1400"/>
              <a:t>¿Confiarías en que se use en una situación de la vida real para una persona mayor? ¿Qué mejoras necesitarías hacer primero?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