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 id="265" r:id="rId17"/>
    <p:sldId id="26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6.png"/><Relationship Id="rId3" Type="http://schemas.openxmlformats.org/officeDocument/2006/relationships/hyperlink" Target="https://app.protobject.com/generate?a17-noisevisualizer&amp;en&amp;dynamic&amp;-1"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4.png"/><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fd756d37d426e6f93cef4412383cd0fa.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Click on the question mark icon to open comments explaining the code. Note that we have to clear the screen in every loop cycle to erase the old line before drawing the new one!</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https://app.protobject.com/generate?a17-noisevisualizer&amp;en&amp;dynamic&amp;-1</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pPr/>
            <a:r>
              <a:rPr sz="1400"/>
              <a:t>Our code draws a vertical line. How would you change the parameters of the "draw line" block to make it a </a:t>
            </a:r>
            <a:r>
              <a:rPr sz="1400" b="1"/>
              <a:t>horizontal</a:t>
            </a:r>
            <a:r>
              <a:rPr sz="1400"/>
              <a:t> line instead?</a:t>
            </a:r>
          </a:p>
          <a:p>
            <a:pPr/>
            <a:r>
              <a:rPr sz="1400"/>
              <a:t>Besides a line, what other ways could you visualize the noise? A circle that grows? A color that changes from green to red?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The Noise Meter</a:t>
            </a:r>
          </a:p>
        </p:txBody>
      </p:sp>
      <p:sp>
        <p:nvSpPr>
          <p:cNvPr id="3" name="Subtitle 2"/>
          <p:cNvSpPr>
            <a:spLocks noGrp="1"/>
          </p:cNvSpPr>
          <p:nvPr>
            <p:ph type="subTitle" idx="1"/>
          </p:nvPr>
        </p:nvSpPr>
        <p:spPr/>
        <p:txBody>
          <a:bodyPr/>
          <a:lstStyle/>
          <a:p>
            <a:r>
              <a:t>Learn the basics of drawing on a digital canvas by creating a line that grows and shrinks with the volume of surrounding noise.</a:t>
            </a:r>
          </a:p>
        </p:txBody>
      </p:sp>
      <p:pic>
        <p:nvPicPr>
          <p:cNvPr id="4" name="Picture Placeholder 3" descr="src_17-noise-visualizer_17.visualizador-ruido.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What will we do?</a:t>
            </a:r>
          </a:p>
        </p:txBody>
      </p:sp>
      <p:pic>
        <p:nvPicPr>
          <p:cNvPr id="3" name="Picture Placeholder 2" descr="17_noise_visualizer.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What is the Cartesian Plane?</a:t>
            </a:r>
          </a:p>
        </p:txBody>
      </p:sp>
      <p:pic>
        <p:nvPicPr>
          <p:cNvPr id="3" name="Picture Placeholder 2" descr="src_17-noise-visualizer_a-cartesia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Think of a screen not as a flat surface, but as a piece of graph paper. To tell the computer where to draw something, you need to give it an "address," just like a location on a map. This map is called the </a:t>
            </a:r>
            <a:r>
              <a:rPr sz="1400" b="1"/>
              <a:t>Cartesian Plane</a:t>
            </a:r>
            <a:r>
              <a:rPr sz="1400"/>
              <a:t>. It's a coordinate system composed of two perpendicular axes: the horizontal line is called the </a:t>
            </a:r>
            <a:r>
              <a:rPr sz="1400" b="1"/>
              <a:t>X-axis</a:t>
            </a:r>
            <a:r>
              <a:rPr sz="1400"/>
              <a:t>, and the vertical line is called the </a:t>
            </a:r>
            <a:r>
              <a:rPr sz="1400" b="1"/>
              <a:t>Y-axis</a:t>
            </a:r>
            <a:r>
              <a:rPr sz="1400"/>
              <a:t>. The point where they meet is the "origin" (0,0).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How do the X and Y axes work?</a:t>
            </a:r>
          </a:p>
        </p:txBody>
      </p:sp>
      <p:pic>
        <p:nvPicPr>
          <p:cNvPr id="3" name="Picture Placeholder 2" descr="src_17-noise-visualizer_b-cartesianx.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The </a:t>
            </a:r>
            <a:r>
              <a:rPr sz="1400" b="1"/>
              <a:t>X-axis</a:t>
            </a:r>
            <a:r>
              <a:rPr sz="1400"/>
              <a:t> (horizontal) works just like a number line: smaller numbers are on the left, and larger numbers are on the right. The </a:t>
            </a:r>
            <a:r>
              <a:rPr sz="1400" b="1"/>
              <a:t>Y-axis</a:t>
            </a:r>
            <a:r>
              <a:rPr sz="1400"/>
              <a:t> (vertical) places smaller numbers at the bottom and larger ones at the top. By combining an X and a Y value, we can define the precise location of any point on the screen.</a:t>
            </a:r>
          </a:p>
        </p:txBody>
      </p:sp>
      <p:pic>
        <p:nvPicPr>
          <p:cNvPr id="5" name="Picture Placeholder 4" descr="src_17-noise-visualizer_c-cartesiany.png"/>
          <p:cNvPicPr>
            <a:picLocks noGrp="1" noChangeAspect="1"/>
          </p:cNvPicPr>
          <p:nvPr>
            <p:ph type="pic" idx="13" sz="quarter"/>
          </p:nvPr>
        </p:nvPicPr>
        <p:blipFill>
          <a:blip r:embed="rId3"/>
          <a:srcRect l="647" r="647"/>
          <a:stretch>
            <a:fillRect/>
          </a:stretch>
        </p:blipFill>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The First Quadrant</a:t>
            </a:r>
          </a:p>
        </p:txBody>
      </p:sp>
      <p:pic>
        <p:nvPicPr>
          <p:cNvPr id="3" name="Picture Placeholder 2" descr="src_17-noise-visualizer_d-quadrant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The Cartesian plane is divided into four quadrants. In Protobject, to keep things simple, we primarily use the </a:t>
            </a:r>
            <a:r>
              <a:rPr sz="1400" b="1"/>
              <a:t>first quadrant</a:t>
            </a:r>
            <a:r>
              <a:rPr sz="1400"/>
              <a:t>, where both X and Y values are positive numbers. The origin point (0,0) corresponds to the bottom-left corner of our drawing canvas.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How to Draw a Line</a:t>
            </a:r>
          </a:p>
        </p:txBody>
      </p:sp>
      <p:pic>
        <p:nvPicPr>
          <p:cNvPr id="3" name="Picture Placeholder 2" descr="src_17-noise-visualizer_f-drawli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To draw a line, you just need to give the computer three instructions: a starting point (an X, Y coordinate), the direction to travel (an angle), and how far to go (a length).</a:t>
            </a:r>
          </a:p>
          <a:p>
            <a:r>
              <a:rPr sz="1400"/>
              <a:t>For a vertical bar, we'll start at the bottom of the screen, point straight up (a 90-degree angle), and make the length change based on the noise level!</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Why visualize noise?</a:t>
            </a:r>
          </a:p>
        </p:txBody>
      </p:sp>
      <p:pic>
        <p:nvPicPr>
          <p:cNvPr id="3" name="Picture Placeholder 2" descr="src_17-noise-visualizer_g-mechanical.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Visualizing sound intensity isn't just for fun; it's useful! In loud environments like factories, a noise meter can help protect workers' hearing. In a classroom or library, it can be a great visual cue to help everyone be more aware of noise levels, creating a better environment for learning and focusing.</a:t>
            </a:r>
          </a:p>
        </p:txBody>
      </p:sp>
      <p:pic>
        <p:nvPicPr>
          <p:cNvPr id="5" name="Picture Placeholder 4" descr="src_17-noise-visualizer_h-classrooml.png"/>
          <p:cNvPicPr>
            <a:picLocks noGrp="1" noChangeAspect="1"/>
          </p:cNvPicPr>
          <p:nvPr>
            <p:ph type="pic" idx="13" sz="quarter"/>
          </p:nvPr>
        </p:nvPicPr>
        <p:blipFill>
          <a:blip r:embed="rId3"/>
          <a:srcRect l="647" r="647"/>
          <a:stretch>
            <a:fillRect/>
          </a:stretch>
        </p:blipFill>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Make the Noise Visualizer</a:t>
            </a:r>
          </a:p>
        </p:txBody>
      </p:sp>
      <p:sp>
        <p:nvSpPr>
          <p:cNvPr id="3" name="Text Placeholder 2"/>
          <p:cNvSpPr>
            <a:spLocks noGrp="1"/>
          </p:cNvSpPr>
          <p:nvPr>
            <p:ph type="body" idx="12" sz="quarter"/>
          </p:nvPr>
        </p:nvSpPr>
        <p:spPr/>
        <p:txBody>
          <a:bodyPr/>
          <a:lstStyle/>
          <a:p>
            <a:r>
              <a:rPr sz="1400"/>
              <a:t>Press Add Device, select NoiseLevel, and scan the QR code with your smartphone.</a:t>
            </a:r>
          </a:p>
          <a:p>
            <a:r>
              <a:rPr sz="1400"/>
              <a:t>Click on Add Device, select WriteDraw, and press Open in this window to generate a drawing surface on the computer.</a:t>
            </a:r>
          </a:p>
        </p:txBody>
      </p:sp>
      <p:sp>
        <p:nvSpPr>
          <p:cNvPr id="4" name="Chart Placeholder 3"/>
          <p:cNvSpPr>
            <a:spLocks noGrp="1"/>
          </p:cNvSpPr>
          <p:nvPr>
            <p:ph type="chart" idx="14" sz="quarter"/>
          </p:nvPr>
        </p:nvSpPr>
        <p:spPr/>
        <p:txBody>
          <a:bodyPr/>
          <a:p>
            <a:r>
              <a:rPr sz="1400"/>
              <a:t>Let’s create the prototype that visualizes the noise level in real-time.</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