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9-lighthouse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Faro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Domina el bucle 'For' para crear un hermoso efecto de parpadeo gradual para un faro que puedes encender y apagar.</a:t>
            </a:r>
          </a:p>
        </p:txBody>
      </p:sp>
      <p:pic>
        <p:nvPicPr>
          <p:cNvPr id="4" name="Picture Placeholder 3" descr="src_19-lighthouse-with-a-switch_19.faro_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9_lighthous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Bucle FOR</a:t>
            </a:r>
          </a:p>
        </p:txBody>
      </p:sp>
      <p:pic>
        <p:nvPicPr>
          <p:cNvPr id="3" name="Picture Placeholder 2" descr="src_19-lighthouse-with-a-switch_a-what-i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bucle </a:t>
            </a:r>
            <a:r>
              <a:rPr sz="1400" b="1"/>
              <a:t>‘contar con variable’</a:t>
            </a:r>
            <a:r>
              <a:rPr sz="1400"/>
              <a:t>, conocido en la mayoría de los lenguajes de programación como un bucle </a:t>
            </a:r>
            <a:r>
              <a:rPr sz="1400" b="1"/>
              <a:t>‘for’</a:t>
            </a:r>
            <a:r>
              <a:rPr sz="1400"/>
              <a:t>, está diseñado para repetir un bloque de código un número específico y conocido de veces. Utiliza una variable de contador para realizar un seguimiento de su progreso desde un punto de inicio hasta un punto final.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Componentes del bucle FOR</a:t>
            </a:r>
          </a:p>
        </p:txBody>
      </p:sp>
      <p:pic>
        <p:nvPicPr>
          <p:cNvPr id="3" name="Picture Placeholder 2" descr="screenshot_f2dcf1425afa7ada5e70ec39947dec9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Piensa en un </a:t>
            </a:r>
            <a:r>
              <a:rPr sz="1400" b="1"/>
              <a:t>bucle 'For'</a:t>
            </a:r>
            <a:r>
              <a:rPr sz="1400"/>
              <a:t> como un plan de misión:</a:t>
            </a:r>
          </a:p>
          <a:p>
            <a:pPr/>
            <a:r>
              <a:rPr sz="1400"/>
              <a:t>1.  </a:t>
            </a:r>
            <a:r>
              <a:rPr sz="1400" b="1"/>
              <a:t>Variable</a:t>
            </a:r>
            <a:r>
              <a:rPr sz="1400"/>
              <a:t>: Tu contador o "agente" que realizará el conteo (p. ej., `i` o `intensidad`).</a:t>
            </a:r>
          </a:p>
          <a:p>
            <a:pPr/>
            <a:r>
              <a:rPr sz="1400"/>
              <a:t>2.  </a:t>
            </a:r>
            <a:r>
              <a:rPr sz="1400" b="1"/>
              <a:t>Valor inicial</a:t>
            </a:r>
            <a:r>
              <a:rPr sz="1400"/>
              <a:t>: El número de inicio para tu contador.</a:t>
            </a:r>
          </a:p>
          <a:p>
            <a:pPr/>
            <a:r>
              <a:rPr sz="1400"/>
              <a:t>3.  </a:t>
            </a:r>
            <a:r>
              <a:rPr sz="1400" b="1"/>
              <a:t>Valor final</a:t>
            </a:r>
            <a:r>
              <a:rPr sz="1400"/>
              <a:t>: El número objetivo donde se detendrá el bucle.</a:t>
            </a:r>
          </a:p>
          <a:p>
            <a:pPr/>
            <a:r>
              <a:rPr sz="1400"/>
              <a:t>4.  </a:t>
            </a:r>
            <a:r>
              <a:rPr sz="1400" b="1"/>
              <a:t>Pasos</a:t>
            </a:r>
            <a:r>
              <a:rPr sz="1400"/>
              <a:t>: Cuánto cambia el contador en cada repetición (p. ej., contando hacia arriba de 1 en 1, o hacia abajo de 1 en 1).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lo usamos para un brillo gradual?</a:t>
            </a:r>
          </a:p>
        </p:txBody>
      </p:sp>
      <p:pic>
        <p:nvPicPr>
          <p:cNvPr id="3" name="Picture Placeholder 2" descr="src_19-lighthouse-with-a-switch_b-cyc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bucle </a:t>
            </a:r>
            <a:r>
              <a:rPr sz="1400" b="1"/>
              <a:t>'for'</a:t>
            </a:r>
            <a:r>
              <a:rPr sz="1400"/>
              <a:t> es perfecto para la animación porque se ejecuta un número conocido de pasos.</a:t>
            </a:r>
          </a:p>
          <a:p>
            <a:r>
              <a:rPr sz="1400"/>
              <a:t>Para hacer que nuestro faro se ilumine gradualmente, usaremos un bucle 'for' que cuenta una variable `intensidad` de 0 a 100. En cada paso, establecemos el brillo de la luz al valor actual de `intensidad`. Esto crea una aparición suave.</a:t>
            </a:r>
          </a:p>
          <a:p>
            <a:r>
              <a:rPr sz="1400"/>
              <a:t>Para atenuarlo, ¡usaremos un segundo bucle 'for' que cuenta `intensidad` de 100 a 0!</a:t>
            </a:r>
          </a:p>
        </p:txBody>
      </p:sp>
      <p:pic>
        <p:nvPicPr>
          <p:cNvPr id="5" name="Picture Placeholder 4" descr="src_19-lighthouse-with-a-switch_z.lighthoyuse-anim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el Faro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Dispositivo, selecciona Lámpara y usa Abrir en esta ventana o un smartphone.</a:t>
            </a:r>
          </a:p>
          <a:p>
            <a:r>
              <a:rPr sz="1400"/>
              <a:t>Presiona Añadir Dispositivo y selecciona Interruptor.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el prototipo que nos permita controlar el faro.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d0d01b34386fc25a0a5c9d19bf31022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https://app.protobject.com/generate?a19-lighthouse&amp;es&amp;dynamic&amp;-1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Reflexiona: FOR vs. WHILE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¿Cuál es la principal diferencia entre un </a:t>
            </a:r>
            <a:r>
              <a:rPr sz="1400" b="1"/>
              <a:t>bucle 'for'</a:t>
            </a:r>
            <a:r>
              <a:rPr sz="1400"/>
              <a:t> (contar con variable) y un </a:t>
            </a:r>
            <a:r>
              <a:rPr sz="1400" b="1"/>
              <a:t>bucle 'while'</a:t>
            </a:r>
            <a:r>
              <a:rPr sz="1400"/>
              <a:t> (repetir mientras)?</a:t>
            </a:r>
          </a:p>
          <a:p>
            <a:pPr/>
            <a:r>
              <a:rPr sz="1400"/>
              <a:t>Un bucle 'for' es ideal cuando conoces los puntos de inicio y final exactos (como de 0 a 100). Un bucle 'while' es ideal cuando solo necesitas esperar a que cambie una condición.</a:t>
            </a:r>
          </a:p>
          <a:p>
            <a:pPr/>
            <a:r>
              <a:rPr sz="1400"/>
              <a:t>¿Hay casos en los que podrías usar cualquiera de los dos? ¡Absolutamente!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