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1.png"/><Relationship Id="rId3" Type="http://schemas.openxmlformats.org/officeDocument/2006/relationships/hyperlink" Target="https://app.protobject.com/generate?a20-functions&amp;es&amp;dynamic&amp;-1"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Código Inteligente: Usando Funciones</a:t>
            </a:r>
          </a:p>
        </p:txBody>
      </p:sp>
      <p:sp>
        <p:nvSpPr>
          <p:cNvPr id="3" name="Subtitle 2"/>
          <p:cNvSpPr>
            <a:spLocks noGrp="1"/>
          </p:cNvSpPr>
          <p:nvPr>
            <p:ph type="subTitle" idx="1"/>
          </p:nvPr>
        </p:nvSpPr>
        <p:spPr/>
        <p:txBody>
          <a:bodyPr/>
          <a:lstStyle/>
          <a:p>
            <a:r>
              <a:t>Aprende a escribir código más limpio y reutilizable creando funciones con parámetros para un juego de luces de dos botones.</a:t>
            </a:r>
          </a:p>
        </p:txBody>
      </p:sp>
      <p:pic>
        <p:nvPicPr>
          <p:cNvPr id="4" name="Picture Placeholder 3" descr="src_20-light-button-panel_20.botonera-luces.png"/>
          <p:cNvPicPr>
            <a:picLocks noGrp="1" noChangeAspect="1"/>
          </p:cNvPicPr>
          <p:nvPr>
            <p:ph type="pic" idx="11" sz="quarter"/>
          </p:nvPr>
        </p:nvPicPr>
        <p:blipFill>
          <a:blip r:embed="rId2"/>
          <a:srcRect l="647" r="647"/>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¿Qué haremos?</a:t>
            </a:r>
          </a:p>
        </p:txBody>
      </p:sp>
      <p:pic>
        <p:nvPicPr>
          <p:cNvPr id="3" name="Picture Placeholder 2" descr="20_light_button_panel.gif"/>
          <p:cNvPicPr>
            <a:picLocks noGrp="1" noChangeAspect="1"/>
          </p:cNvPicPr>
          <p:nvPr>
            <p:ph type="pic" idx="11" sz="quarter"/>
          </p:nvPr>
        </p:nvPicPr>
        <p:blipFill>
          <a:blip r:embed="rId2"/>
          <a:srcRect l="525" r="525"/>
          <a:stretch>
            <a:fillRect/>
          </a:stretch>
        </p:blipFill>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¿Qué son las funciones?</a:t>
            </a:r>
          </a:p>
        </p:txBody>
      </p:sp>
      <p:pic>
        <p:nvPicPr>
          <p:cNvPr id="3" name="Picture Placeholder 2" descr="src_20-light-button-panel_a-dinner.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Las funciones son grupos de código reutilizables que puedes nombrar y luego "llamar" cada vez que los necesites.</a:t>
            </a:r>
          </a:p>
          <a:p>
            <a:r>
              <a:rPr sz="1400"/>
              <a:t>Imagina que tienes una receta favorita con cinco pasos para hacer la cena. En lugar de escribir esos cinco pasos cada vez, puedes crear una única "tarjeta de receta" llamada "CENA". Ahora, solo necesitas llamar a esa única función, y el programa ejecuta los cinco pasos. Esta es una función </a:t>
            </a:r>
            <a:r>
              <a:rPr sz="1400" b="1"/>
              <a:t>sin parámetros</a:t>
            </a:r>
            <a:r>
              <a:rPr sz="1400"/>
              <a:t> porque hace exactamente lo mismo cada vez.</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Funciones con Parámetros</a:t>
            </a:r>
          </a:p>
        </p:txBody>
      </p:sp>
      <p:pic>
        <p:nvPicPr>
          <p:cNvPr id="3" name="Picture Placeholder 2" descr="src_20-light-button-panel_b-green-red.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Pero, ¿y si quieres hacer la misma receta con diferentes ingredientes principales? Podemos hacer nuestra función más inteligente dándole </a:t>
            </a:r>
            <a:r>
              <a:rPr sz="1400" b="1"/>
              <a:t>parámetros</a:t>
            </a:r>
            <a:r>
              <a:rPr sz="1400"/>
              <a:t> —entradas que pueden cambiar el resultado.</a:t>
            </a:r>
          </a:p>
          <a:p>
            <a:r>
              <a:rPr sz="1400"/>
              <a:t>Piensa de nuevo en la función CENA. Podemos agregar un parámetro para el ingrediente principal. Ahora, llamar a `CENA(fideos)` dará un resultado diferente que `CENA(arroz)`. Los pasos son los mismos, pero la entrada cambia el resultado.</a:t>
            </a:r>
          </a:p>
          <a:p>
            <a:r>
              <a:rPr sz="1400"/>
              <a:t>En nuestra actividad, crearemos una función `secuencia_luces` con un parámetro de </a:t>
            </a:r>
            <a:r>
              <a:rPr sz="1400" b="1"/>
              <a:t>color</a:t>
            </a:r>
            <a:r>
              <a:rPr sz="1400"/>
              <a:t>. La función siempre realizará el mismo patrón de parpadeo, pero el color de la luz cambiará según el parámetro que proporcionemos cuando la llamemos.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Crea el Panel de Luces</a:t>
            </a:r>
          </a:p>
        </p:txBody>
      </p:sp>
      <p:sp>
        <p:nvSpPr>
          <p:cNvPr id="3" name="Text Placeholder 2"/>
          <p:cNvSpPr>
            <a:spLocks noGrp="1"/>
          </p:cNvSpPr>
          <p:nvPr>
            <p:ph type="body" idx="12" sz="quarter"/>
          </p:nvPr>
        </p:nvSpPr>
        <p:spPr/>
        <p:txBody>
          <a:bodyPr/>
          <a:lstStyle/>
          <a:p>
            <a:r>
              <a:rPr sz="1400"/>
              <a:t>En el primer dispositivo, agrega el componente Lámpara.</a:t>
            </a:r>
          </a:p>
          <a:p>
            <a:r>
              <a:rPr sz="1400"/>
              <a:t>En el segundo dispositivo, agrega el primer BotónTactil.</a:t>
            </a:r>
          </a:p>
          <a:p>
            <a:r>
              <a:rPr sz="1400"/>
              <a:t>En el tercer dispositivo, agrega el segundo BotónTactil. Recuerda, puedes usar Abrir en esta ventana para abrir componentes en tu computadora.</a:t>
            </a:r>
          </a:p>
        </p:txBody>
      </p:sp>
      <p:sp>
        <p:nvSpPr>
          <p:cNvPr id="4" name="Chart Placeholder 3"/>
          <p:cNvSpPr>
            <a:spLocks noGrp="1"/>
          </p:cNvSpPr>
          <p:nvPr>
            <p:ph type="chart" idx="14" sz="quarter"/>
          </p:nvPr>
        </p:nvSpPr>
        <p:spPr/>
        <p:txBody>
          <a:bodyPr/>
          <a:p>
            <a:r>
              <a:rPr sz="1400"/>
              <a:t>Creemos el prototipo. Necesitaremos 3 dispositivos (o abrirlos en la misma ventana).</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Composición del Código</a:t>
            </a:r>
          </a:p>
        </p:txBody>
      </p:sp>
      <p:pic>
        <p:nvPicPr>
          <p:cNvPr id="3" name="Picture Placeholder 2" descr="screenshot_b1d206fbded415c6bff5ee7582d99eec.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Haz clic en el ícono del signo de interrogación para abrir los comentarios que explican el código.</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https://app.protobject.com/generate?a20-functions&amp;es&amp;dynamic&amp;-1</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Reflexiona</a:t>
            </a:r>
          </a:p>
        </p:txBody>
      </p:sp>
      <p:sp>
        <p:nvSpPr>
          <p:cNvPr id="4" name="Content Placeholder 3"/>
          <p:cNvSpPr>
            <a:spLocks noGrp="1"/>
          </p:cNvSpPr>
          <p:nvPr>
            <p:ph idx="1"/>
          </p:nvPr>
        </p:nvSpPr>
        <p:spPr/>
        <p:txBody>
          <a:bodyPr/>
          <a:lstStyle/>
          <a:p>
            <a:pPr/>
            <a:r>
              <a:rPr sz="1400"/>
              <a:t>¿Cómo agregarías un tercer botón que llame a la misma función pero con el color </a:t>
            </a:r>
            <a:r>
              <a:rPr sz="1400" b="1"/>
              <a:t>azul</a:t>
            </a:r>
            <a:r>
              <a:rPr sz="1400"/>
              <a:t>?</a:t>
            </a:r>
          </a:p>
          <a:p>
            <a:pPr/>
            <a:r>
              <a:rPr sz="1400"/>
              <a:t>¿Cómo cambiarías la velocidad del parpadeo? (Pista: ¡solo tienes que editar la función en un lugar!)</a:t>
            </a:r>
          </a:p>
          <a:p>
            <a:pPr/>
            <a:r>
              <a:rPr sz="1400"/>
              <a:t>¿Y si quisieras crear un segundo patrón de luces completamente diferente? ¿Crearías una nueva función?</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