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hyperlink" Target="https://app.protobject.com/generate?a20-functions&amp;it&amp;dynamic&amp;-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Codice Intelligente: Usare le Funzioni</a:t>
            </a:r>
          </a:p>
        </p:txBody>
      </p:sp>
      <p:sp>
        <p:nvSpPr>
          <p:cNvPr id="3" name="Subtitle 2"/>
          <p:cNvSpPr>
            <a:spLocks noGrp="1"/>
          </p:cNvSpPr>
          <p:nvPr>
            <p:ph type="subTitle" idx="1"/>
          </p:nvPr>
        </p:nvSpPr>
        <p:spPr/>
        <p:txBody>
          <a:bodyPr/>
          <a:lstStyle/>
          <a:p>
            <a:r>
              <a:t>Impara a scrivere codice più pulito e riutilizzabile creando funzioni con parametri per un gioco di luci a due pulsanti.</a:t>
            </a:r>
          </a:p>
        </p:txBody>
      </p:sp>
      <p:pic>
        <p:nvPicPr>
          <p:cNvPr id="4" name="Picture Placeholder 3" descr="src_20-light-button-panel_20.botonera-luce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Cosa faremo?</a:t>
            </a:r>
          </a:p>
        </p:txBody>
      </p:sp>
      <p:pic>
        <p:nvPicPr>
          <p:cNvPr id="3" name="Picture Placeholder 2" descr="20_light_button_panel.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Cosa sono le funzioni?</a:t>
            </a:r>
          </a:p>
        </p:txBody>
      </p:sp>
      <p:pic>
        <p:nvPicPr>
          <p:cNvPr id="3" name="Picture Placeholder 2" descr="src_20-light-button-panel_a-dinne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Le funzioni sono gruppi di codice riutilizzabili che puoi nominare e poi "chiamare" ogni volta che ne hai bisogno.</a:t>
            </a:r>
          </a:p>
          <a:p>
            <a:r>
              <a:rPr sz="1400"/>
              <a:t>Immagina di avere una ricetta preferita con cinque passaggi per preparare la cena. Invece di scrivere quei cinque passaggi ogni singola volta, puoi creare una singola "scheda ricetta" chiamata "CENA". Ora, devi solo chiamare quella singola funzione e il programma esegue tutti e cinque i passaggi. Questa è una funzione </a:t>
            </a:r>
            <a:r>
              <a:rPr sz="1400" b="1"/>
              <a:t>senza parametri</a:t>
            </a:r>
            <a:r>
              <a:rPr sz="1400"/>
              <a:t> perché fa la stessa identica cosa ogni volta.</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Funzioni con Parametri</a:t>
            </a:r>
          </a:p>
        </p:txBody>
      </p:sp>
      <p:pic>
        <p:nvPicPr>
          <p:cNvPr id="3" name="Picture Placeholder 2" descr="src_20-light-button-panel_b-green-red.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Ma se volessi preparare la stessa ricetta con ingredienti principali diversi? Possiamo rendere la nostra funzione più intelligente dandole dei </a:t>
            </a:r>
            <a:r>
              <a:rPr sz="1400" b="1"/>
              <a:t>parametri</a:t>
            </a:r>
            <a:r>
              <a:rPr sz="1400"/>
              <a:t> — input che possono cambiare il risultato.</a:t>
            </a:r>
          </a:p>
          <a:p>
            <a:r>
              <a:rPr sz="1400"/>
              <a:t>Pensa di nuovo alla funzione CENA. Possiamo aggiungere un parametro per l'ingrediente principale. Ora, chiamare `CENA(tagliatelle)` darà un risultato diverso da `CENA(riso)`. I passaggi sono gli stessi, ma l'input cambia il risultato.</a:t>
            </a:r>
          </a:p>
          <a:p>
            <a:r>
              <a:rPr sz="1400"/>
              <a:t>Nella nostra attività, creeremo una funzione `sequenza_luci` con un parametro </a:t>
            </a:r>
            <a:r>
              <a:rPr sz="1400" b="1"/>
              <a:t>colore</a:t>
            </a:r>
            <a:r>
              <a:rPr sz="1400"/>
              <a:t>. La funzione eseguirà sempre lo stesso schema lampeggiante, ma il colore della luce cambierà in base al parametro che forniamo quando la chiamiamo.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il Pannello Luminoso</a:t>
            </a:r>
          </a:p>
        </p:txBody>
      </p:sp>
      <p:sp>
        <p:nvSpPr>
          <p:cNvPr id="3" name="Text Placeholder 2"/>
          <p:cNvSpPr>
            <a:spLocks noGrp="1"/>
          </p:cNvSpPr>
          <p:nvPr>
            <p:ph type="body" idx="12" sz="quarter"/>
          </p:nvPr>
        </p:nvSpPr>
        <p:spPr/>
        <p:txBody>
          <a:bodyPr/>
          <a:lstStyle/>
          <a:p>
            <a:r>
              <a:rPr sz="1400"/>
              <a:t>Sul primo dispositivo, aggiungi il componente Lampada.</a:t>
            </a:r>
          </a:p>
          <a:p>
            <a:r>
              <a:rPr sz="1400"/>
              <a:t>Sul secondo dispositivo, aggiungi il primo BottoneTouch.</a:t>
            </a:r>
          </a:p>
          <a:p>
            <a:r>
              <a:rPr sz="1400"/>
              <a:t>Sul terzo dispositivo, aggiungi il secondo BottoneTouch. Ricorda, puoi usare Apri in questa finestra per aprire i componenti sul tuo computer.</a:t>
            </a:r>
          </a:p>
        </p:txBody>
      </p:sp>
      <p:sp>
        <p:nvSpPr>
          <p:cNvPr id="4" name="Chart Placeholder 3"/>
          <p:cNvSpPr>
            <a:spLocks noGrp="1"/>
          </p:cNvSpPr>
          <p:nvPr>
            <p:ph type="chart" idx="14" sz="quarter"/>
          </p:nvPr>
        </p:nvSpPr>
        <p:spPr/>
        <p:txBody>
          <a:bodyPr/>
          <a:p>
            <a:r>
              <a:rPr sz="1400"/>
              <a:t>Creiamo il prototipo. Avremo bisogno di 3 dispositivi (o aprirli nella stessa finestra).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Composizione del Codice</a:t>
            </a:r>
          </a:p>
        </p:txBody>
      </p:sp>
      <p:pic>
        <p:nvPicPr>
          <p:cNvPr id="3" name="Picture Placeholder 2" descr="screenshot_a296b2938c5e04a11cddfa9780a99627.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Clicca sull'icona del punto interrogativo per aprire i commenti che spiegano il codice.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https://app.protobject.com/generate?a20-functions&amp;it&amp;dynamic&amp;-1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Rifletti</a:t>
            </a:r>
          </a:p>
        </p:txBody>
      </p:sp>
      <p:sp>
        <p:nvSpPr>
          <p:cNvPr id="4" name="Content Placeholder 3"/>
          <p:cNvSpPr>
            <a:spLocks noGrp="1"/>
          </p:cNvSpPr>
          <p:nvPr>
            <p:ph idx="1"/>
          </p:nvPr>
        </p:nvSpPr>
        <p:spPr/>
        <p:txBody>
          <a:bodyPr/>
          <a:lstStyle/>
          <a:p>
            <a:pPr/>
            <a:r>
              <a:rPr sz="1400"/>
              <a:t>Come aggiungeresti un terzo pulsante che chiama la stessa funzione ma con il colore </a:t>
            </a:r>
            <a:r>
              <a:rPr sz="1400" b="1"/>
              <a:t>blu</a:t>
            </a:r>
            <a:r>
              <a:rPr sz="1400"/>
              <a:t>?</a:t>
            </a:r>
          </a:p>
          <a:p>
            <a:pPr/>
            <a:r>
              <a:rPr sz="1400"/>
              <a:t>Come cambieresti la velocità del lampeggio? (Suggerimento: devi modificare la funzione solo in un punto!)</a:t>
            </a:r>
          </a:p>
          <a:p>
            <a:pPr/>
            <a:r>
              <a:rPr sz="1400"/>
              <a:t>E se volessi creare un secondo schema luminoso completamente diverso? Creeresti una nuova funzione?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