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png"/><Relationship Id="rId3" Type="http://schemas.openxmlformats.org/officeDocument/2006/relationships/hyperlink" Target="https://app.protobject.com/generate?a21-alarmbuttons&amp;it&amp;dynamic&amp;-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Come AND Protegge la Nostra Scatola</a:t>
            </a:r>
          </a:p>
        </p:txBody>
      </p:sp>
      <p:pic>
        <p:nvPicPr>
          <p:cNvPr id="3" name="Picture Placeholder 2" descr="src_21-safe-box-with-alarm_l-box-false-false.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Ecco come funziona la logica per la nostra cassaforte:</a:t>
            </a:r>
          </a:p>
          <a:p>
            <a:pPr/>
            <a:r>
              <a:rPr sz="1400"/>
              <a:t>Se il Pulsante 1 è premuto (VERO) </a:t>
            </a:r>
            <a:r>
              <a:rPr sz="1400" b="1"/>
              <a:t>E</a:t>
            </a:r>
            <a:r>
              <a:rPr sz="1400"/>
              <a:t> il Pulsante 2 è premuto (VERO) --&gt; Il risultato è </a:t>
            </a:r>
            <a:r>
              <a:rPr sz="1400" b="1"/>
              <a:t>VERO</a:t>
            </a:r>
            <a:r>
              <a:rPr sz="1400"/>
              <a:t> e l'allarme è spento.</a:t>
            </a:r>
          </a:p>
          <a:p>
            <a:pPr/>
            <a:r>
              <a:rPr sz="1400"/>
              <a:t>Se il Pulsante 1 è premuto (VERO) </a:t>
            </a:r>
            <a:r>
              <a:rPr sz="1400" b="1"/>
              <a:t>E</a:t>
            </a:r>
            <a:r>
              <a:rPr sz="1400"/>
              <a:t> il Pulsante 2 NON è premuto (FALSO) --&gt; Il risultato è </a:t>
            </a:r>
            <a:r>
              <a:rPr sz="1400" b="1"/>
              <a:t>FALSO</a:t>
            </a:r>
            <a:r>
              <a:rPr sz="1400"/>
              <a:t> e l'allarme è attivo.</a:t>
            </a:r>
          </a:p>
          <a:p>
            <a:pPr/>
            <a:r>
              <a:rPr sz="1400"/>
              <a:t>Se nessuno dei due è premuto, il risultato è anche </a:t>
            </a:r>
            <a:r>
              <a:rPr sz="1400" b="1"/>
              <a:t>FALSO</a:t>
            </a:r>
            <a:r>
              <a:rPr sz="1400"/>
              <a:t>. Entrambe le chiavi sono richieste contemporaneamente!</a:t>
            </a:r>
          </a:p>
        </p:txBody>
      </p:sp>
      <p:pic>
        <p:nvPicPr>
          <p:cNvPr id="5" name="Picture Placeholder 4" descr="src_21-safe-box-with-alarm_m-box-true-false.it.png"/>
          <p:cNvPicPr>
            <a:picLocks noGrp="1" noChangeAspect="1"/>
          </p:cNvPicPr>
          <p:nvPr>
            <p:ph type="pic" idx="13" sz="quarter"/>
          </p:nvPr>
        </p:nvPicPr>
        <p:blipFill>
          <a:blip r:embed="rId3"/>
          <a:srcRect l="647" r="647"/>
          <a:stretch>
            <a:fillRect/>
          </a:stretch>
        </p:blipFill>
        <p:spPr/>
      </p:pic>
      <p:pic>
        <p:nvPicPr>
          <p:cNvPr id="6" name="Picture Placeholder 5" descr="src_21-safe-box-with-alarm_n-box-true-true.it.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la Cassaforte</a:t>
            </a:r>
          </a:p>
        </p:txBody>
      </p:sp>
      <p:sp>
        <p:nvSpPr>
          <p:cNvPr id="3" name="Text Placeholder 2"/>
          <p:cNvSpPr>
            <a:spLocks noGrp="1"/>
          </p:cNvSpPr>
          <p:nvPr>
            <p:ph type="body" idx="12" sz="quarter"/>
          </p:nvPr>
        </p:nvSpPr>
        <p:spPr/>
        <p:txBody>
          <a:bodyPr/>
          <a:lstStyle/>
          <a:p>
            <a:r>
              <a:rPr sz="1400"/>
              <a:t>Sul primo dispositivo (la cassaforte stessa), aggiungi ScriviDisegna, Inclinazione e RiproduttoreSuoni.</a:t>
            </a:r>
          </a:p>
          <a:p>
            <a:r>
              <a:rPr sz="1400"/>
              <a:t>Sul secondo dispositivo, aggiungi un BottoneTouch (questa è la chiave di Martin).</a:t>
            </a:r>
          </a:p>
          <a:p>
            <a:r>
              <a:rPr sz="1400"/>
              <a:t>Sul terzo dispositivo, aggiungi un altro BottoneTouch (questa è la chiave di Juan).</a:t>
            </a:r>
          </a:p>
        </p:txBody>
      </p:sp>
      <p:sp>
        <p:nvSpPr>
          <p:cNvPr id="4" name="Chart Placeholder 3"/>
          <p:cNvSpPr>
            <a:spLocks noGrp="1"/>
          </p:cNvSpPr>
          <p:nvPr>
            <p:ph type="chart" idx="14" sz="quarter"/>
          </p:nvPr>
        </p:nvSpPr>
        <p:spPr/>
        <p:txBody>
          <a:bodyPr/>
          <a:p>
            <a:r>
              <a:rPr sz="1400"/>
              <a:t>Per questa attività, abbiamo bisogno di 3 dispositivi.</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Composizione del Codice</a:t>
            </a:r>
          </a:p>
        </p:txBody>
      </p:sp>
      <p:pic>
        <p:nvPicPr>
          <p:cNvPr id="3" name="Picture Placeholder 2" descr="screenshot_0e2e87ae27ccac51691203d26e1f4e9a.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Clicca sull'icona del punto interrogativo per aprire i commenti che spiegano il codice.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https://app.protobject.com/generate?a21-alarmbuttons&amp;it&amp;dynamic&amp;-1</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Rifletti</a:t>
            </a:r>
          </a:p>
        </p:txBody>
      </p:sp>
      <p:sp>
        <p:nvSpPr>
          <p:cNvPr id="4" name="Content Placeholder 3"/>
          <p:cNvSpPr>
            <a:spLocks noGrp="1"/>
          </p:cNvSpPr>
          <p:nvPr>
            <p:ph idx="1"/>
          </p:nvPr>
        </p:nvSpPr>
        <p:spPr/>
        <p:txBody>
          <a:bodyPr/>
          <a:lstStyle/>
          <a:p>
            <a:pPr/>
            <a:r>
              <a:rPr sz="1400"/>
              <a:t>Hai trovato interessante questo argomento? La cybersecurity è uno dei campi in più rapida crescita e più importanti della tecnologia. È qualcosa che potresti vederti fare in futuro?</a:t>
            </a:r>
          </a:p>
          <a:p>
            <a:pPr/>
            <a:r>
              <a:rPr sz="1400"/>
              <a:t>Quali altri metodi conosci per proteggere i tuoi account e dati online?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La Cassaforte a Due Chiavi</a:t>
            </a:r>
          </a:p>
        </p:txBody>
      </p:sp>
      <p:sp>
        <p:nvSpPr>
          <p:cNvPr id="3" name="Subtitle 2"/>
          <p:cNvSpPr>
            <a:spLocks noGrp="1"/>
          </p:cNvSpPr>
          <p:nvPr>
            <p:ph type="subTitle" idx="1"/>
          </p:nvPr>
        </p:nvSpPr>
        <p:spPr/>
        <p:txBody>
          <a:bodyPr/>
          <a:lstStyle/>
          <a:p>
            <a:r>
              <a:t>Esplora i concetti di cybersecurity e gli operatori logici ('AND') per costruire un allarme ad alta sicurezza che richiede la pressione simultanea di due pulsanti.</a:t>
            </a:r>
          </a:p>
        </p:txBody>
      </p:sp>
      <p:pic>
        <p:nvPicPr>
          <p:cNvPr id="4" name="Picture Placeholder 3" descr="src_21-safe-box-with-alarm_21.caja-seguridad.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Cosa faremo?</a:t>
            </a:r>
          </a:p>
        </p:txBody>
      </p:sp>
      <p:pic>
        <p:nvPicPr>
          <p:cNvPr id="3" name="Picture Placeholder 2" descr="21_safe_box.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Cos'è la Cybersecurity?</a:t>
            </a:r>
          </a:p>
        </p:txBody>
      </p:sp>
      <p:pic>
        <p:nvPicPr>
          <p:cNvPr id="3" name="Picture Placeholder 2" descr="src_21-safe-box-with-alarm_a-cybersecurity.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cybersecurity è come uno scudo digitale. È la pratica di proteggere computer, telefoni e dati importanti da persone malintenzionate online che vogliono rubarli o danneggiarli. Proprio come potresti avere una serratura sul tuo diario o sulla tua stanza, anche i tuoi account online hanno bisogno di protezione.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White Hat vs. Black Hat</a:t>
            </a:r>
          </a:p>
        </p:txBody>
      </p:sp>
      <p:pic>
        <p:nvPicPr>
          <p:cNvPr id="3" name="Picture Placeholder 2" descr="src_21-safe-box-with-alarm_b-hacker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Su Internet, ci sono i "Black Hat" — hacker malintenzionati che usano virus informatici e trucchi per rubare informazioni. Ma ci sono anche i "White Hat" — esperti di cybersecurity che lavorano per costruire difese e proteggere dati e sistemi da questi attacchi. Sono i supereroi digitali.</a:t>
            </a:r>
          </a:p>
        </p:txBody>
      </p:sp>
      <p:pic>
        <p:nvPicPr>
          <p:cNvPr id="5" name="Picture Placeholder 4" descr="src_21-safe-box-with-alarm_b-securityexpert.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Tua Prima Linea di Difesa: le Password</a:t>
            </a:r>
          </a:p>
        </p:txBody>
      </p:sp>
      <p:pic>
        <p:nvPicPr>
          <p:cNvPr id="3" name="Picture Placeholder 2" descr="src_21-safe-box-with-alarm_c-strongpassword.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Uno dei modi migliori per proteggersi è usare password complesse e uniche. Una password complessa è una che nessuno può indovinare facilmente. Se la tua password è troppo semplice, come "123456" o "password", qualcuno potrebbe facilmente entrare nella tua "cassaforte digitale" senza il tuo permesso.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 se la tua password viene rubata?</a:t>
            </a:r>
          </a:p>
        </p:txBody>
      </p:sp>
      <p:pic>
        <p:nvPicPr>
          <p:cNvPr id="3" name="Picture Placeholder 2" descr="src_21-safe-box-with-alarm_d-two-facto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Anche con una password complessa, hai bisogno di un piano di riserva. È qui che entra in gioco l'</a:t>
            </a:r>
            <a:r>
              <a:rPr sz="1400" b="1"/>
              <a:t>Autenticazione a Due Fattori (2FA)</a:t>
            </a:r>
            <a:r>
              <a:rPr sz="1400"/>
              <a:t>. È come aver bisogno di una seconda chiave segreta. Ad esempio, dopo aver inserito la password, un sito potrebbe inviarti un codice speciale sul telefono che devi inserire anche tu. Senza quel secondo codice, nessuno può entrare, anche se conosce la tua password.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Nostra Cassaforte a Due Fattori!</a:t>
            </a:r>
          </a:p>
        </p:txBody>
      </p:sp>
      <p:pic>
        <p:nvPicPr>
          <p:cNvPr id="3" name="Picture Placeholder 2" descr="src_21-safe-box-with-alarm_e-onebutto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cassaforte che stiamo costruendo oggi usa lo stesso principio della 2FA. Per spegnere l'allarme, hai bisogno di due chiavi (i nostri due pulsanti) premute contemporaneamente. Se un ladro ruba il pulsante di Martin, non può comunque disattivare l'allarme senza avere anche il pulsante di Juan. Questo rende il tesoro molto più sicuro!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Booleani e l'Operatore AND</a:t>
            </a:r>
          </a:p>
        </p:txBody>
      </p:sp>
      <p:pic>
        <p:nvPicPr>
          <p:cNvPr id="3" name="Picture Placeholder 2" descr="src_21-safe-box-with-alarm_f-boolean.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Ricorda che i </a:t>
            </a:r>
            <a:r>
              <a:rPr sz="1400" b="1"/>
              <a:t>Booleani</a:t>
            </a:r>
            <a:r>
              <a:rPr sz="1400"/>
              <a:t> sono un tipo di dati semplice con solo due valori possibili: </a:t>
            </a:r>
            <a:r>
              <a:rPr sz="1400" b="1"/>
              <a:t>VERO</a:t>
            </a:r>
            <a:r>
              <a:rPr sz="1400"/>
              <a:t> o </a:t>
            </a:r>
            <a:r>
              <a:rPr sz="1400" b="1"/>
              <a:t>FALSO</a:t>
            </a:r>
            <a:r>
              <a:rPr sz="1400"/>
              <a:t>. Quando un pulsante viene premuto, il suo stato potrebbe essere VERO. Quando non è premuto, il suo stato è FALSO.</a:t>
            </a:r>
          </a:p>
          <a:p>
            <a:r>
              <a:rPr sz="1400"/>
              <a:t>L'operatore logico </a:t>
            </a:r>
            <a:r>
              <a:rPr sz="1400" b="1"/>
              <a:t>AND</a:t>
            </a:r>
            <a:r>
              <a:rPr sz="1400"/>
              <a:t> è come un buttafuori severo che ha bisogno di vedere due documenti d'identità. Restituisce </a:t>
            </a:r>
            <a:r>
              <a:rPr sz="1400" b="1"/>
              <a:t>VERO</a:t>
            </a:r>
            <a:r>
              <a:rPr sz="1400"/>
              <a:t> solo se *tutte* le condizioni che controlla sono vere. Se anche una sola è falsa, l'intero risultato è falso.</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